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7" r:id="rId4"/>
    <p:sldId id="272" r:id="rId5"/>
    <p:sldId id="284" r:id="rId6"/>
    <p:sldId id="286" r:id="rId7"/>
    <p:sldId id="287" r:id="rId8"/>
    <p:sldId id="288" r:id="rId9"/>
    <p:sldId id="290" r:id="rId10"/>
    <p:sldId id="283"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57954-D3A8-4BEA-850A-BD488DAAE5C4}" v="7" dt="2024-02-29T10:36:20.870"/>
    <p1510:client id="{76505CF9-1934-4955-AA95-799DB87341BE}" v="40" dt="2024-02-28T13:22:18.376"/>
    <p1510:client id="{B01CEAD0-6CB1-4134-ACF4-C724427E4D12}" v="4" dt="2024-02-29T11:20:57.735"/>
    <p1510:client id="{CE14F688-A34B-4501-BEE4-7CE191A99098}" v="14" dt="2024-02-28T14:09:14.260"/>
    <p1510:client id="{E365FB91-3869-48E9-B9C5-4B91192C41AA}" v="1" dt="2024-02-29T10:00:5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36" autoAdjust="0"/>
  </p:normalViewPr>
  <p:slideViewPr>
    <p:cSldViewPr snapToGrid="0">
      <p:cViewPr varScale="1">
        <p:scale>
          <a:sx n="94" d="100"/>
          <a:sy n="94" d="100"/>
        </p:scale>
        <p:origin x="12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ebber (He/Him)" userId="6c52e734-46d2-4b9e-be54-bcfaf0eb3c53" providerId="ADAL" clId="{B01CEAD0-6CB1-4134-ACF4-C724427E4D12}"/>
    <pc:docChg chg="undo custSel modSld">
      <pc:chgData name="Jason Webber (He/Him)" userId="6c52e734-46d2-4b9e-be54-bcfaf0eb3c53" providerId="ADAL" clId="{B01CEAD0-6CB1-4134-ACF4-C724427E4D12}" dt="2024-02-29T11:21:03.661" v="318" actId="478"/>
      <pc:docMkLst>
        <pc:docMk/>
      </pc:docMkLst>
      <pc:sldChg chg="addSp delSp modSp mod">
        <pc:chgData name="Jason Webber (He/Him)" userId="6c52e734-46d2-4b9e-be54-bcfaf0eb3c53" providerId="ADAL" clId="{B01CEAD0-6CB1-4134-ACF4-C724427E4D12}" dt="2024-02-29T10:42:08.200" v="20" actId="164"/>
        <pc:sldMkLst>
          <pc:docMk/>
          <pc:sldMk cId="736618207" sldId="256"/>
        </pc:sldMkLst>
        <pc:spChg chg="mod topLvl">
          <ac:chgData name="Jason Webber (He/Him)" userId="6c52e734-46d2-4b9e-be54-bcfaf0eb3c53" providerId="ADAL" clId="{B01CEAD0-6CB1-4134-ACF4-C724427E4D12}" dt="2024-02-29T10:42:08.200" v="20" actId="164"/>
          <ac:spMkLst>
            <pc:docMk/>
            <pc:sldMk cId="736618207" sldId="256"/>
            <ac:spMk id="2" creationId="{384E3EC4-82D9-77FC-2C5E-47E773D83A35}"/>
          </ac:spMkLst>
        </pc:spChg>
        <pc:spChg chg="mod topLvl">
          <ac:chgData name="Jason Webber (He/Him)" userId="6c52e734-46d2-4b9e-be54-bcfaf0eb3c53" providerId="ADAL" clId="{B01CEAD0-6CB1-4134-ACF4-C724427E4D12}" dt="2024-02-29T10:42:08.200" v="20" actId="164"/>
          <ac:spMkLst>
            <pc:docMk/>
            <pc:sldMk cId="736618207" sldId="256"/>
            <ac:spMk id="6" creationId="{33251EDA-1EA1-6A16-B1F1-CF893A8BA243}"/>
          </ac:spMkLst>
        </pc:spChg>
        <pc:spChg chg="mod topLvl">
          <ac:chgData name="Jason Webber (He/Him)" userId="6c52e734-46d2-4b9e-be54-bcfaf0eb3c53" providerId="ADAL" clId="{B01CEAD0-6CB1-4134-ACF4-C724427E4D12}" dt="2024-02-29T10:42:08.200" v="20" actId="164"/>
          <ac:spMkLst>
            <pc:docMk/>
            <pc:sldMk cId="736618207" sldId="256"/>
            <ac:spMk id="8" creationId="{D4843371-6525-1645-B225-52B482101E8C}"/>
          </ac:spMkLst>
        </pc:spChg>
        <pc:grpChg chg="add mod">
          <ac:chgData name="Jason Webber (He/Him)" userId="6c52e734-46d2-4b9e-be54-bcfaf0eb3c53" providerId="ADAL" clId="{B01CEAD0-6CB1-4134-ACF4-C724427E4D12}" dt="2024-02-29T10:42:08.200" v="20" actId="164"/>
          <ac:grpSpMkLst>
            <pc:docMk/>
            <pc:sldMk cId="736618207" sldId="256"/>
            <ac:grpSpMk id="11" creationId="{DFF6EF8B-59F3-5A80-3BD8-A6FB3CF40C31}"/>
          </ac:grpSpMkLst>
        </pc:grpChg>
        <pc:grpChg chg="add del">
          <ac:chgData name="Jason Webber (He/Him)" userId="6c52e734-46d2-4b9e-be54-bcfaf0eb3c53" providerId="ADAL" clId="{B01CEAD0-6CB1-4134-ACF4-C724427E4D12}" dt="2024-02-29T10:40:50.134" v="4" actId="165"/>
          <ac:grpSpMkLst>
            <pc:docMk/>
            <pc:sldMk cId="736618207" sldId="256"/>
            <ac:grpSpMk id="12" creationId="{FD185874-E476-7D58-03C1-8DB912AAA5FE}"/>
          </ac:grpSpMkLst>
        </pc:grpChg>
        <pc:picChg chg="add mod ord modCrop">
          <ac:chgData name="Jason Webber (He/Him)" userId="6c52e734-46d2-4b9e-be54-bcfaf0eb3c53" providerId="ADAL" clId="{B01CEAD0-6CB1-4134-ACF4-C724427E4D12}" dt="2024-02-29T10:42:08.200" v="20" actId="164"/>
          <ac:picMkLst>
            <pc:docMk/>
            <pc:sldMk cId="736618207" sldId="256"/>
            <ac:picMk id="4" creationId="{A2172FD7-35E3-780F-8194-8D27F29B31D9}"/>
          </ac:picMkLst>
        </pc:picChg>
        <pc:picChg chg="mod ord topLvl">
          <ac:chgData name="Jason Webber (He/Him)" userId="6c52e734-46d2-4b9e-be54-bcfaf0eb3c53" providerId="ADAL" clId="{B01CEAD0-6CB1-4134-ACF4-C724427E4D12}" dt="2024-02-29T10:42:08.200" v="20" actId="164"/>
          <ac:picMkLst>
            <pc:docMk/>
            <pc:sldMk cId="736618207" sldId="256"/>
            <ac:picMk id="5" creationId="{F302223B-DF9B-98CA-8960-7CF79A6F740A}"/>
          </ac:picMkLst>
        </pc:picChg>
        <pc:picChg chg="mod topLvl">
          <ac:chgData name="Jason Webber (He/Him)" userId="6c52e734-46d2-4b9e-be54-bcfaf0eb3c53" providerId="ADAL" clId="{B01CEAD0-6CB1-4134-ACF4-C724427E4D12}" dt="2024-02-29T10:42:08.200" v="20" actId="164"/>
          <ac:picMkLst>
            <pc:docMk/>
            <pc:sldMk cId="736618207" sldId="256"/>
            <ac:picMk id="7" creationId="{58B16365-3C6D-3E37-783A-44DB707417B8}"/>
          </ac:picMkLst>
        </pc:picChg>
        <pc:picChg chg="mod">
          <ac:chgData name="Jason Webber (He/Him)" userId="6c52e734-46d2-4b9e-be54-bcfaf0eb3c53" providerId="ADAL" clId="{B01CEAD0-6CB1-4134-ACF4-C724427E4D12}" dt="2024-02-29T10:42:08.200" v="20" actId="164"/>
          <ac:picMkLst>
            <pc:docMk/>
            <pc:sldMk cId="736618207" sldId="256"/>
            <ac:picMk id="9" creationId="{D5168FCA-337F-0A33-CC92-EE1E5556B48B}"/>
          </ac:picMkLst>
        </pc:picChg>
        <pc:picChg chg="del mod topLvl">
          <ac:chgData name="Jason Webber (He/Him)" userId="6c52e734-46d2-4b9e-be54-bcfaf0eb3c53" providerId="ADAL" clId="{B01CEAD0-6CB1-4134-ACF4-C724427E4D12}" dt="2024-02-29T10:41:40.690" v="16" actId="478"/>
          <ac:picMkLst>
            <pc:docMk/>
            <pc:sldMk cId="736618207" sldId="256"/>
            <ac:picMk id="10" creationId="{3916FB02-5BE1-5511-8D10-89AFA062CAA2}"/>
          </ac:picMkLst>
        </pc:picChg>
      </pc:sldChg>
      <pc:sldChg chg="modSp mod modNotesTx">
        <pc:chgData name="Jason Webber (He/Him)" userId="6c52e734-46d2-4b9e-be54-bcfaf0eb3c53" providerId="ADAL" clId="{B01CEAD0-6CB1-4134-ACF4-C724427E4D12}" dt="2024-02-29T11:20:02.578" v="309" actId="20577"/>
        <pc:sldMkLst>
          <pc:docMk/>
          <pc:sldMk cId="0" sldId="258"/>
        </pc:sldMkLst>
        <pc:spChg chg="mod">
          <ac:chgData name="Jason Webber (He/Him)" userId="6c52e734-46d2-4b9e-be54-bcfaf0eb3c53" providerId="ADAL" clId="{B01CEAD0-6CB1-4134-ACF4-C724427E4D12}" dt="2024-02-29T11:20:02.578" v="309" actId="20577"/>
          <ac:spMkLst>
            <pc:docMk/>
            <pc:sldMk cId="0" sldId="258"/>
            <ac:spMk id="3" creationId="{827D3387-604B-77B7-3DE7-E583EADC049F}"/>
          </ac:spMkLst>
        </pc:spChg>
      </pc:sldChg>
      <pc:sldChg chg="addSp delSp modSp mod modNotesTx">
        <pc:chgData name="Jason Webber (He/Him)" userId="6c52e734-46d2-4b9e-be54-bcfaf0eb3c53" providerId="ADAL" clId="{B01CEAD0-6CB1-4134-ACF4-C724427E4D12}" dt="2024-02-29T11:21:03.661" v="318" actId="478"/>
        <pc:sldMkLst>
          <pc:docMk/>
          <pc:sldMk cId="3216824315" sldId="272"/>
        </pc:sldMkLst>
        <pc:spChg chg="mod">
          <ac:chgData name="Jason Webber (He/Him)" userId="6c52e734-46d2-4b9e-be54-bcfaf0eb3c53" providerId="ADAL" clId="{B01CEAD0-6CB1-4134-ACF4-C724427E4D12}" dt="2024-02-29T10:45:40.210" v="163" actId="20577"/>
          <ac:spMkLst>
            <pc:docMk/>
            <pc:sldMk cId="3216824315" sldId="272"/>
            <ac:spMk id="5" creationId="{E8F8BBAE-219B-6B3C-4F1B-A41CDBEEE230}"/>
          </ac:spMkLst>
        </pc:spChg>
        <pc:picChg chg="add del mod">
          <ac:chgData name="Jason Webber (He/Him)" userId="6c52e734-46d2-4b9e-be54-bcfaf0eb3c53" providerId="ADAL" clId="{B01CEAD0-6CB1-4134-ACF4-C724427E4D12}" dt="2024-02-29T11:21:03.661" v="318" actId="478"/>
          <ac:picMkLst>
            <pc:docMk/>
            <pc:sldMk cId="3216824315" sldId="272"/>
            <ac:picMk id="3" creationId="{06A0E343-9D02-6F59-AE0F-B73982B05E21}"/>
          </ac:picMkLst>
        </pc:picChg>
        <pc:picChg chg="del">
          <ac:chgData name="Jason Webber (He/Him)" userId="6c52e734-46d2-4b9e-be54-bcfaf0eb3c53" providerId="ADAL" clId="{B01CEAD0-6CB1-4134-ACF4-C724427E4D12}" dt="2024-02-29T10:44:36.785" v="119" actId="478"/>
          <ac:picMkLst>
            <pc:docMk/>
            <pc:sldMk cId="3216824315" sldId="272"/>
            <ac:picMk id="3" creationId="{81EC6E74-185F-ECE6-3EFA-5C2A925720B3}"/>
          </ac:picMkLst>
        </pc:picChg>
        <pc:picChg chg="add mod ord">
          <ac:chgData name="Jason Webber (He/Him)" userId="6c52e734-46d2-4b9e-be54-bcfaf0eb3c53" providerId="ADAL" clId="{B01CEAD0-6CB1-4134-ACF4-C724427E4D12}" dt="2024-02-29T10:44:57.990" v="120"/>
          <ac:picMkLst>
            <pc:docMk/>
            <pc:sldMk cId="3216824315" sldId="272"/>
            <ac:picMk id="4" creationId="{A51EB435-F6CA-EBE1-243A-6B2C4BDE6575}"/>
          </ac:picMkLst>
        </pc:picChg>
        <pc:picChg chg="add del mod">
          <ac:chgData name="Jason Webber (He/Him)" userId="6c52e734-46d2-4b9e-be54-bcfaf0eb3c53" providerId="ADAL" clId="{B01CEAD0-6CB1-4134-ACF4-C724427E4D12}" dt="2024-02-29T11:20:59.791" v="316" actId="478"/>
          <ac:picMkLst>
            <pc:docMk/>
            <pc:sldMk cId="3216824315" sldId="272"/>
            <ac:picMk id="6" creationId="{87C5416D-4DB0-F097-BCEA-370322A6A86A}"/>
          </ac:picMkLst>
        </pc:picChg>
      </pc:sldChg>
      <pc:sldChg chg="modSp mod">
        <pc:chgData name="Jason Webber (He/Him)" userId="6c52e734-46d2-4b9e-be54-bcfaf0eb3c53" providerId="ADAL" clId="{B01CEAD0-6CB1-4134-ACF4-C724427E4D12}" dt="2024-02-29T10:46:30.910" v="212" actId="404"/>
        <pc:sldMkLst>
          <pc:docMk/>
          <pc:sldMk cId="1357325056" sldId="286"/>
        </pc:sldMkLst>
        <pc:spChg chg="mod">
          <ac:chgData name="Jason Webber (He/Him)" userId="6c52e734-46d2-4b9e-be54-bcfaf0eb3c53" providerId="ADAL" clId="{B01CEAD0-6CB1-4134-ACF4-C724427E4D12}" dt="2024-02-29T10:46:30.910" v="212" actId="404"/>
          <ac:spMkLst>
            <pc:docMk/>
            <pc:sldMk cId="1357325056" sldId="286"/>
            <ac:spMk id="5" creationId="{21A16ED0-05E2-985D-5B92-A0FC2338CCC4}"/>
          </ac:spMkLst>
        </pc:spChg>
      </pc:sldChg>
      <pc:sldChg chg="modSp mod">
        <pc:chgData name="Jason Webber (He/Him)" userId="6c52e734-46d2-4b9e-be54-bcfaf0eb3c53" providerId="ADAL" clId="{B01CEAD0-6CB1-4134-ACF4-C724427E4D12}" dt="2024-02-29T10:47:29.490" v="259" actId="20577"/>
        <pc:sldMkLst>
          <pc:docMk/>
          <pc:sldMk cId="2884806994" sldId="287"/>
        </pc:sldMkLst>
        <pc:spChg chg="mod">
          <ac:chgData name="Jason Webber (He/Him)" userId="6c52e734-46d2-4b9e-be54-bcfaf0eb3c53" providerId="ADAL" clId="{B01CEAD0-6CB1-4134-ACF4-C724427E4D12}" dt="2024-02-29T10:47:29.490" v="259" actId="20577"/>
          <ac:spMkLst>
            <pc:docMk/>
            <pc:sldMk cId="2884806994" sldId="287"/>
            <ac:spMk id="5" creationId="{B14CA859-5F67-87F3-F5AA-D5544EBB8C24}"/>
          </ac:spMkLst>
        </pc:spChg>
      </pc:sldChg>
      <pc:sldChg chg="modSp mod">
        <pc:chgData name="Jason Webber (He/Him)" userId="6c52e734-46d2-4b9e-be54-bcfaf0eb3c53" providerId="ADAL" clId="{B01CEAD0-6CB1-4134-ACF4-C724427E4D12}" dt="2024-02-29T10:48:19.310" v="298" actId="20577"/>
        <pc:sldMkLst>
          <pc:docMk/>
          <pc:sldMk cId="3501946991" sldId="288"/>
        </pc:sldMkLst>
        <pc:spChg chg="mod">
          <ac:chgData name="Jason Webber (He/Him)" userId="6c52e734-46d2-4b9e-be54-bcfaf0eb3c53" providerId="ADAL" clId="{B01CEAD0-6CB1-4134-ACF4-C724427E4D12}" dt="2024-02-29T10:48:19.310" v="298" actId="20577"/>
          <ac:spMkLst>
            <pc:docMk/>
            <pc:sldMk cId="3501946991" sldId="288"/>
            <ac:spMk id="5" creationId="{4843756C-E66C-7C77-96CC-2C6922B2C4D5}"/>
          </ac:spMkLst>
        </pc:spChg>
      </pc:sldChg>
    </pc:docChg>
  </pc:docChgLst>
  <pc:docChgLst>
    <pc:chgData name="Jason Webber (He/Him)" userId="6c52e734-46d2-4b9e-be54-bcfaf0eb3c53" providerId="ADAL" clId="{50957954-D3A8-4BEA-850A-BD488DAAE5C4}"/>
    <pc:docChg chg="undo custSel modSld">
      <pc:chgData name="Jason Webber (He/Him)" userId="6c52e734-46d2-4b9e-be54-bcfaf0eb3c53" providerId="ADAL" clId="{50957954-D3A8-4BEA-850A-BD488DAAE5C4}" dt="2024-02-29T10:39:15.640" v="348" actId="20577"/>
      <pc:docMkLst>
        <pc:docMk/>
      </pc:docMkLst>
      <pc:sldChg chg="addSp delSp modSp mod">
        <pc:chgData name="Jason Webber (He/Him)" userId="6c52e734-46d2-4b9e-be54-bcfaf0eb3c53" providerId="ADAL" clId="{50957954-D3A8-4BEA-850A-BD488DAAE5C4}" dt="2024-02-29T10:32:15.551" v="66" actId="164"/>
        <pc:sldMkLst>
          <pc:docMk/>
          <pc:sldMk cId="736618207" sldId="256"/>
        </pc:sldMkLst>
        <pc:spChg chg="mod">
          <ac:chgData name="Jason Webber (He/Him)" userId="6c52e734-46d2-4b9e-be54-bcfaf0eb3c53" providerId="ADAL" clId="{50957954-D3A8-4BEA-850A-BD488DAAE5C4}" dt="2024-02-29T10:32:15.551" v="66" actId="164"/>
          <ac:spMkLst>
            <pc:docMk/>
            <pc:sldMk cId="736618207" sldId="256"/>
            <ac:spMk id="2" creationId="{384E3EC4-82D9-77FC-2C5E-47E773D83A35}"/>
          </ac:spMkLst>
        </pc:spChg>
        <pc:spChg chg="mod">
          <ac:chgData name="Jason Webber (He/Him)" userId="6c52e734-46d2-4b9e-be54-bcfaf0eb3c53" providerId="ADAL" clId="{50957954-D3A8-4BEA-850A-BD488DAAE5C4}" dt="2024-02-29T10:32:15.551" v="66" actId="164"/>
          <ac:spMkLst>
            <pc:docMk/>
            <pc:sldMk cId="736618207" sldId="256"/>
            <ac:spMk id="6" creationId="{33251EDA-1EA1-6A16-B1F1-CF893A8BA243}"/>
          </ac:spMkLst>
        </pc:spChg>
        <pc:spChg chg="add mod">
          <ac:chgData name="Jason Webber (He/Him)" userId="6c52e734-46d2-4b9e-be54-bcfaf0eb3c53" providerId="ADAL" clId="{50957954-D3A8-4BEA-850A-BD488DAAE5C4}" dt="2024-02-29T10:32:15.551" v="66" actId="164"/>
          <ac:spMkLst>
            <pc:docMk/>
            <pc:sldMk cId="736618207" sldId="256"/>
            <ac:spMk id="8" creationId="{D4843371-6525-1645-B225-52B482101E8C}"/>
          </ac:spMkLst>
        </pc:spChg>
        <pc:grpChg chg="add mod">
          <ac:chgData name="Jason Webber (He/Him)" userId="6c52e734-46d2-4b9e-be54-bcfaf0eb3c53" providerId="ADAL" clId="{50957954-D3A8-4BEA-850A-BD488DAAE5C4}" dt="2024-02-29T10:32:07.394" v="65" actId="164"/>
          <ac:grpSpMkLst>
            <pc:docMk/>
            <pc:sldMk cId="736618207" sldId="256"/>
            <ac:grpSpMk id="11" creationId="{0D889D00-ECE9-794C-2CA6-673732E016C9}"/>
          </ac:grpSpMkLst>
        </pc:grpChg>
        <pc:grpChg chg="add mod">
          <ac:chgData name="Jason Webber (He/Him)" userId="6c52e734-46d2-4b9e-be54-bcfaf0eb3c53" providerId="ADAL" clId="{50957954-D3A8-4BEA-850A-BD488DAAE5C4}" dt="2024-02-29T10:32:15.551" v="66" actId="164"/>
          <ac:grpSpMkLst>
            <pc:docMk/>
            <pc:sldMk cId="736618207" sldId="256"/>
            <ac:grpSpMk id="12" creationId="{FD185874-E476-7D58-03C1-8DB912AAA5FE}"/>
          </ac:grpSpMkLst>
        </pc:grpChg>
        <pc:picChg chg="add del mod">
          <ac:chgData name="Jason Webber (He/Him)" userId="6c52e734-46d2-4b9e-be54-bcfaf0eb3c53" providerId="ADAL" clId="{50957954-D3A8-4BEA-850A-BD488DAAE5C4}" dt="2024-02-29T10:28:08.081" v="16" actId="478"/>
          <ac:picMkLst>
            <pc:docMk/>
            <pc:sldMk cId="736618207" sldId="256"/>
            <ac:picMk id="3" creationId="{2DE0F585-947C-3E05-17F7-D11B5BD32E9F}"/>
          </ac:picMkLst>
        </pc:picChg>
        <pc:picChg chg="mod ord">
          <ac:chgData name="Jason Webber (He/Him)" userId="6c52e734-46d2-4b9e-be54-bcfaf0eb3c53" providerId="ADAL" clId="{50957954-D3A8-4BEA-850A-BD488DAAE5C4}" dt="2024-02-29T10:32:15.551" v="66" actId="164"/>
          <ac:picMkLst>
            <pc:docMk/>
            <pc:sldMk cId="736618207" sldId="256"/>
            <ac:picMk id="5" creationId="{F302223B-DF9B-98CA-8960-7CF79A6F740A}"/>
          </ac:picMkLst>
        </pc:picChg>
        <pc:picChg chg="add mod ord modCrop">
          <ac:chgData name="Jason Webber (He/Him)" userId="6c52e734-46d2-4b9e-be54-bcfaf0eb3c53" providerId="ADAL" clId="{50957954-D3A8-4BEA-850A-BD488DAAE5C4}" dt="2024-02-29T10:32:15.551" v="66" actId="164"/>
          <ac:picMkLst>
            <pc:docMk/>
            <pc:sldMk cId="736618207" sldId="256"/>
            <ac:picMk id="7" creationId="{58B16365-3C6D-3E37-783A-44DB707417B8}"/>
          </ac:picMkLst>
        </pc:picChg>
        <pc:picChg chg="mod">
          <ac:chgData name="Jason Webber (He/Him)" userId="6c52e734-46d2-4b9e-be54-bcfaf0eb3c53" providerId="ADAL" clId="{50957954-D3A8-4BEA-850A-BD488DAAE5C4}" dt="2024-02-29T10:32:07.394" v="65" actId="164"/>
          <ac:picMkLst>
            <pc:docMk/>
            <pc:sldMk cId="736618207" sldId="256"/>
            <ac:picMk id="9" creationId="{D5168FCA-337F-0A33-CC92-EE1E5556B48B}"/>
          </ac:picMkLst>
        </pc:picChg>
        <pc:picChg chg="add mod modCrop">
          <ac:chgData name="Jason Webber (He/Him)" userId="6c52e734-46d2-4b9e-be54-bcfaf0eb3c53" providerId="ADAL" clId="{50957954-D3A8-4BEA-850A-BD488DAAE5C4}" dt="2024-02-29T10:32:15.551" v="66" actId="164"/>
          <ac:picMkLst>
            <pc:docMk/>
            <pc:sldMk cId="736618207" sldId="256"/>
            <ac:picMk id="10" creationId="{3916FB02-5BE1-5511-8D10-89AFA062CAA2}"/>
          </ac:picMkLst>
        </pc:picChg>
      </pc:sldChg>
      <pc:sldChg chg="modSp mod modNotesTx">
        <pc:chgData name="Jason Webber (He/Him)" userId="6c52e734-46d2-4b9e-be54-bcfaf0eb3c53" providerId="ADAL" clId="{50957954-D3A8-4BEA-850A-BD488DAAE5C4}" dt="2024-02-29T10:34:33.003" v="188" actId="20577"/>
        <pc:sldMkLst>
          <pc:docMk/>
          <pc:sldMk cId="0" sldId="258"/>
        </pc:sldMkLst>
        <pc:spChg chg="mod">
          <ac:chgData name="Jason Webber (He/Him)" userId="6c52e734-46d2-4b9e-be54-bcfaf0eb3c53" providerId="ADAL" clId="{50957954-D3A8-4BEA-850A-BD488DAAE5C4}" dt="2024-02-29T10:33:22.086" v="101" actId="20577"/>
          <ac:spMkLst>
            <pc:docMk/>
            <pc:sldMk cId="0" sldId="258"/>
            <ac:spMk id="3" creationId="{827D3387-604B-77B7-3DE7-E583EADC049F}"/>
          </ac:spMkLst>
        </pc:spChg>
      </pc:sldChg>
      <pc:sldChg chg="addSp delSp modSp mod modNotesTx">
        <pc:chgData name="Jason Webber (He/Him)" userId="6c52e734-46d2-4b9e-be54-bcfaf0eb3c53" providerId="ADAL" clId="{50957954-D3A8-4BEA-850A-BD488DAAE5C4}" dt="2024-02-29T10:36:31.980" v="212" actId="20577"/>
        <pc:sldMkLst>
          <pc:docMk/>
          <pc:sldMk cId="3216824315" sldId="272"/>
        </pc:sldMkLst>
        <pc:spChg chg="mod">
          <ac:chgData name="Jason Webber (He/Him)" userId="6c52e734-46d2-4b9e-be54-bcfaf0eb3c53" providerId="ADAL" clId="{50957954-D3A8-4BEA-850A-BD488DAAE5C4}" dt="2024-02-29T10:36:31.980" v="212" actId="20577"/>
          <ac:spMkLst>
            <pc:docMk/>
            <pc:sldMk cId="3216824315" sldId="272"/>
            <ac:spMk id="5" creationId="{E8F8BBAE-219B-6B3C-4F1B-A41CDBEEE230}"/>
          </ac:spMkLst>
        </pc:spChg>
        <pc:picChg chg="add mod ord">
          <ac:chgData name="Jason Webber (He/Him)" userId="6c52e734-46d2-4b9e-be54-bcfaf0eb3c53" providerId="ADAL" clId="{50957954-D3A8-4BEA-850A-BD488DAAE5C4}" dt="2024-02-29T10:36:20.870" v="194"/>
          <ac:picMkLst>
            <pc:docMk/>
            <pc:sldMk cId="3216824315" sldId="272"/>
            <ac:picMk id="3" creationId="{81EC6E74-185F-ECE6-3EFA-5C2A925720B3}"/>
          </ac:picMkLst>
        </pc:picChg>
        <pc:picChg chg="del">
          <ac:chgData name="Jason Webber (He/Him)" userId="6c52e734-46d2-4b9e-be54-bcfaf0eb3c53" providerId="ADAL" clId="{50957954-D3A8-4BEA-850A-BD488DAAE5C4}" dt="2024-02-29T10:36:09.435" v="193" actId="478"/>
          <ac:picMkLst>
            <pc:docMk/>
            <pc:sldMk cId="3216824315" sldId="272"/>
            <ac:picMk id="8" creationId="{93682A37-4D7D-3FA9-A2E7-7DAB91A24B67}"/>
          </ac:picMkLst>
        </pc:picChg>
      </pc:sldChg>
      <pc:sldChg chg="modSp mod">
        <pc:chgData name="Jason Webber (He/Him)" userId="6c52e734-46d2-4b9e-be54-bcfaf0eb3c53" providerId="ADAL" clId="{50957954-D3A8-4BEA-850A-BD488DAAE5C4}" dt="2024-02-29T10:37:20.300" v="246" actId="20577"/>
        <pc:sldMkLst>
          <pc:docMk/>
          <pc:sldMk cId="1357325056" sldId="286"/>
        </pc:sldMkLst>
        <pc:spChg chg="mod">
          <ac:chgData name="Jason Webber (He/Him)" userId="6c52e734-46d2-4b9e-be54-bcfaf0eb3c53" providerId="ADAL" clId="{50957954-D3A8-4BEA-850A-BD488DAAE5C4}" dt="2024-02-29T10:37:20.300" v="246" actId="20577"/>
          <ac:spMkLst>
            <pc:docMk/>
            <pc:sldMk cId="1357325056" sldId="286"/>
            <ac:spMk id="5" creationId="{21A16ED0-05E2-985D-5B92-A0FC2338CCC4}"/>
          </ac:spMkLst>
        </pc:spChg>
      </pc:sldChg>
      <pc:sldChg chg="modSp mod">
        <pc:chgData name="Jason Webber (He/Him)" userId="6c52e734-46d2-4b9e-be54-bcfaf0eb3c53" providerId="ADAL" clId="{50957954-D3A8-4BEA-850A-BD488DAAE5C4}" dt="2024-02-29T10:38:26.331" v="302" actId="20577"/>
        <pc:sldMkLst>
          <pc:docMk/>
          <pc:sldMk cId="2884806994" sldId="287"/>
        </pc:sldMkLst>
        <pc:spChg chg="mod">
          <ac:chgData name="Jason Webber (He/Him)" userId="6c52e734-46d2-4b9e-be54-bcfaf0eb3c53" providerId="ADAL" clId="{50957954-D3A8-4BEA-850A-BD488DAAE5C4}" dt="2024-02-29T10:38:26.331" v="302" actId="20577"/>
          <ac:spMkLst>
            <pc:docMk/>
            <pc:sldMk cId="2884806994" sldId="287"/>
            <ac:spMk id="5" creationId="{B14CA859-5F67-87F3-F5AA-D5544EBB8C24}"/>
          </ac:spMkLst>
        </pc:spChg>
      </pc:sldChg>
      <pc:sldChg chg="addSp delSp modSp mod">
        <pc:chgData name="Jason Webber (He/Him)" userId="6c52e734-46d2-4b9e-be54-bcfaf0eb3c53" providerId="ADAL" clId="{50957954-D3A8-4BEA-850A-BD488DAAE5C4}" dt="2024-02-29T10:39:15.640" v="348" actId="20577"/>
        <pc:sldMkLst>
          <pc:docMk/>
          <pc:sldMk cId="3501946991" sldId="288"/>
        </pc:sldMkLst>
        <pc:spChg chg="add del mod">
          <ac:chgData name="Jason Webber (He/Him)" userId="6c52e734-46d2-4b9e-be54-bcfaf0eb3c53" providerId="ADAL" clId="{50957954-D3A8-4BEA-850A-BD488DAAE5C4}" dt="2024-02-29T10:39:15.640" v="348" actId="20577"/>
          <ac:spMkLst>
            <pc:docMk/>
            <pc:sldMk cId="3501946991" sldId="288"/>
            <ac:spMk id="5" creationId="{4843756C-E66C-7C77-96CC-2C6922B2C4D5}"/>
          </ac:spMkLst>
        </pc:spChg>
      </pc:sldChg>
    </pc:docChg>
  </pc:docChgLst>
  <pc:docChgLst>
    <pc:chgData name="Jason Webber (He/Him)" userId="6c52e734-46d2-4b9e-be54-bcfaf0eb3c53" providerId="ADAL" clId="{76505CF9-1934-4955-AA95-799DB87341BE}"/>
    <pc:docChg chg="undo custSel addSld delSld modSld sldOrd">
      <pc:chgData name="Jason Webber (He/Him)" userId="6c52e734-46d2-4b9e-be54-bcfaf0eb3c53" providerId="ADAL" clId="{76505CF9-1934-4955-AA95-799DB87341BE}" dt="2024-02-28T13:25:48.409" v="4068" actId="20577"/>
      <pc:docMkLst>
        <pc:docMk/>
      </pc:docMkLst>
      <pc:sldChg chg="modSp add del mod">
        <pc:chgData name="Jason Webber (He/Him)" userId="6c52e734-46d2-4b9e-be54-bcfaf0eb3c53" providerId="ADAL" clId="{76505CF9-1934-4955-AA95-799DB87341BE}" dt="2024-02-26T14:31:57.840" v="1027" actId="732"/>
        <pc:sldMkLst>
          <pc:docMk/>
          <pc:sldMk cId="736618207" sldId="256"/>
        </pc:sldMkLst>
        <pc:picChg chg="mod modCrop">
          <ac:chgData name="Jason Webber (He/Him)" userId="6c52e734-46d2-4b9e-be54-bcfaf0eb3c53" providerId="ADAL" clId="{76505CF9-1934-4955-AA95-799DB87341BE}" dt="2024-02-26T14:31:57.840" v="1027" actId="732"/>
          <ac:picMkLst>
            <pc:docMk/>
            <pc:sldMk cId="736618207" sldId="256"/>
            <ac:picMk id="5" creationId="{F302223B-DF9B-98CA-8960-7CF79A6F740A}"/>
          </ac:picMkLst>
        </pc:picChg>
      </pc:sldChg>
      <pc:sldChg chg="modSp mod">
        <pc:chgData name="Jason Webber (He/Him)" userId="6c52e734-46d2-4b9e-be54-bcfaf0eb3c53" providerId="ADAL" clId="{76505CF9-1934-4955-AA95-799DB87341BE}" dt="2024-02-26T14:35:54.667" v="1156" actId="20577"/>
        <pc:sldMkLst>
          <pc:docMk/>
          <pc:sldMk cId="0" sldId="258"/>
        </pc:sldMkLst>
        <pc:spChg chg="mod">
          <ac:chgData name="Jason Webber (He/Him)" userId="6c52e734-46d2-4b9e-be54-bcfaf0eb3c53" providerId="ADAL" clId="{76505CF9-1934-4955-AA95-799DB87341BE}" dt="2024-02-26T14:35:54.667" v="1156" actId="20577"/>
          <ac:spMkLst>
            <pc:docMk/>
            <pc:sldMk cId="0" sldId="258"/>
            <ac:spMk id="3" creationId="{827D3387-604B-77B7-3DE7-E583EADC049F}"/>
          </ac:spMkLst>
        </pc:spChg>
      </pc:sldChg>
      <pc:sldChg chg="addSp delSp modSp add del mod ord">
        <pc:chgData name="Jason Webber (He/Him)" userId="6c52e734-46d2-4b9e-be54-bcfaf0eb3c53" providerId="ADAL" clId="{76505CF9-1934-4955-AA95-799DB87341BE}" dt="2024-02-26T14:56:24.303" v="1651" actId="47"/>
        <pc:sldMkLst>
          <pc:docMk/>
          <pc:sldMk cId="0" sldId="261"/>
        </pc:sldMkLst>
        <pc:spChg chg="add mod">
          <ac:chgData name="Jason Webber (He/Him)" userId="6c52e734-46d2-4b9e-be54-bcfaf0eb3c53" providerId="ADAL" clId="{76505CF9-1934-4955-AA95-799DB87341BE}" dt="2024-02-26T14:38:42.025" v="1246" actId="20577"/>
          <ac:spMkLst>
            <pc:docMk/>
            <pc:sldMk cId="0" sldId="261"/>
            <ac:spMk id="17" creationId="{19DB9804-26BF-36A2-ECC6-4709B85E69C9}"/>
          </ac:spMkLst>
        </pc:spChg>
        <pc:picChg chg="del">
          <ac:chgData name="Jason Webber (He/Him)" userId="6c52e734-46d2-4b9e-be54-bcfaf0eb3c53" providerId="ADAL" clId="{76505CF9-1934-4955-AA95-799DB87341BE}" dt="2024-02-26T14:38:37.900" v="1230" actId="478"/>
          <ac:picMkLst>
            <pc:docMk/>
            <pc:sldMk cId="0" sldId="261"/>
            <ac:picMk id="2" creationId="{00000000-0000-0000-0000-000000000000}"/>
          </ac:picMkLst>
        </pc:picChg>
      </pc:sldChg>
      <pc:sldChg chg="addSp delSp modSp mod">
        <pc:chgData name="Jason Webber (He/Him)" userId="6c52e734-46d2-4b9e-be54-bcfaf0eb3c53" providerId="ADAL" clId="{76505CF9-1934-4955-AA95-799DB87341BE}" dt="2024-02-28T13:11:29.758" v="3074" actId="404"/>
        <pc:sldMkLst>
          <pc:docMk/>
          <pc:sldMk cId="0" sldId="264"/>
        </pc:sldMkLst>
        <pc:spChg chg="add del mod">
          <ac:chgData name="Jason Webber (He/Him)" userId="6c52e734-46d2-4b9e-be54-bcfaf0eb3c53" providerId="ADAL" clId="{76505CF9-1934-4955-AA95-799DB87341BE}" dt="2024-02-26T13:53:06.772" v="143" actId="478"/>
          <ac:spMkLst>
            <pc:docMk/>
            <pc:sldMk cId="0" sldId="264"/>
            <ac:spMk id="2" creationId="{C2139230-A6D1-A5DF-F9CC-CD80210409A6}"/>
          </ac:spMkLst>
        </pc:spChg>
        <pc:spChg chg="del">
          <ac:chgData name="Jason Webber (He/Him)" userId="6c52e734-46d2-4b9e-be54-bcfaf0eb3c53" providerId="ADAL" clId="{76505CF9-1934-4955-AA95-799DB87341BE}" dt="2024-02-26T13:52:30.324" v="138" actId="478"/>
          <ac:spMkLst>
            <pc:docMk/>
            <pc:sldMk cId="0" sldId="264"/>
            <ac:spMk id="5" creationId="{00000000-0000-0000-0000-000000000000}"/>
          </ac:spMkLst>
        </pc:spChg>
        <pc:spChg chg="del">
          <ac:chgData name="Jason Webber (He/Him)" userId="6c52e734-46d2-4b9e-be54-bcfaf0eb3c53" providerId="ADAL" clId="{76505CF9-1934-4955-AA95-799DB87341BE}" dt="2024-02-26T13:51:36.226" v="63" actId="478"/>
          <ac:spMkLst>
            <pc:docMk/>
            <pc:sldMk cId="0" sldId="264"/>
            <ac:spMk id="17" creationId="{8EC9E6F8-CF93-61E6-F4D3-1607CA97B338}"/>
          </ac:spMkLst>
        </pc:spChg>
        <pc:spChg chg="add mod">
          <ac:chgData name="Jason Webber (He/Him)" userId="6c52e734-46d2-4b9e-be54-bcfaf0eb3c53" providerId="ADAL" clId="{76505CF9-1934-4955-AA95-799DB87341BE}" dt="2024-02-28T13:11:29.758" v="3074" actId="404"/>
          <ac:spMkLst>
            <pc:docMk/>
            <pc:sldMk cId="0" sldId="264"/>
            <ac:spMk id="18" creationId="{98587C71-AC78-FEE0-BA9E-10AD40CAA05B}"/>
          </ac:spMkLst>
        </pc:spChg>
        <pc:spChg chg="add del mod">
          <ac:chgData name="Jason Webber (He/Him)" userId="6c52e734-46d2-4b9e-be54-bcfaf0eb3c53" providerId="ADAL" clId="{76505CF9-1934-4955-AA95-799DB87341BE}" dt="2024-02-26T13:53:13.421" v="156" actId="20577"/>
          <ac:spMkLst>
            <pc:docMk/>
            <pc:sldMk cId="0" sldId="264"/>
            <ac:spMk id="19" creationId="{2AA25B85-863F-082F-44DE-8BFE61CFD0F2}"/>
          </ac:spMkLst>
        </pc:spChg>
        <pc:spChg chg="add del mod">
          <ac:chgData name="Jason Webber (He/Him)" userId="6c52e734-46d2-4b9e-be54-bcfaf0eb3c53" providerId="ADAL" clId="{76505CF9-1934-4955-AA95-799DB87341BE}" dt="2024-02-26T14:04:17.406" v="420" actId="478"/>
          <ac:spMkLst>
            <pc:docMk/>
            <pc:sldMk cId="0" sldId="264"/>
            <ac:spMk id="20" creationId="{3755E0E6-A6C6-62CD-73A0-8BC010B5C6DF}"/>
          </ac:spMkLst>
        </pc:spChg>
        <pc:grpChg chg="del">
          <ac:chgData name="Jason Webber (He/Him)" userId="6c52e734-46d2-4b9e-be54-bcfaf0eb3c53" providerId="ADAL" clId="{76505CF9-1934-4955-AA95-799DB87341BE}" dt="2024-02-26T13:56:37.855" v="190" actId="478"/>
          <ac:grpSpMkLst>
            <pc:docMk/>
            <pc:sldMk cId="0" sldId="264"/>
            <ac:grpSpMk id="6" creationId="{00000000-0000-0000-0000-000000000000}"/>
          </ac:grpSpMkLst>
        </pc:grpChg>
        <pc:grpChg chg="add del mod">
          <ac:chgData name="Jason Webber (He/Him)" userId="6c52e734-46d2-4b9e-be54-bcfaf0eb3c53" providerId="ADAL" clId="{76505CF9-1934-4955-AA95-799DB87341BE}" dt="2024-02-26T14:14:40.969" v="567" actId="478"/>
          <ac:grpSpMkLst>
            <pc:docMk/>
            <pc:sldMk cId="0" sldId="264"/>
            <ac:grpSpMk id="37" creationId="{5052F445-8544-B32D-1BE1-90ACF649753F}"/>
          </ac:grpSpMkLst>
        </pc:grpChg>
        <pc:picChg chg="del">
          <ac:chgData name="Jason Webber (He/Him)" userId="6c52e734-46d2-4b9e-be54-bcfaf0eb3c53" providerId="ADAL" clId="{76505CF9-1934-4955-AA95-799DB87341BE}" dt="2024-02-26T13:52:27.527" v="137" actId="478"/>
          <ac:picMkLst>
            <pc:docMk/>
            <pc:sldMk cId="0" sldId="264"/>
            <ac:picMk id="3" creationId="{00000000-0000-0000-0000-000000000000}"/>
          </ac:picMkLst>
        </pc:picChg>
        <pc:picChg chg="del">
          <ac:chgData name="Jason Webber (He/Him)" userId="6c52e734-46d2-4b9e-be54-bcfaf0eb3c53" providerId="ADAL" clId="{76505CF9-1934-4955-AA95-799DB87341BE}" dt="2024-02-26T13:56:44.628" v="191" actId="478"/>
          <ac:picMkLst>
            <pc:docMk/>
            <pc:sldMk cId="0" sldId="264"/>
            <ac:picMk id="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1"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2"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3"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5" creationId="{00000000-0000-0000-0000-000000000000}"/>
          </ac:picMkLst>
        </pc:picChg>
        <pc:picChg chg="del mod">
          <ac:chgData name="Jason Webber (He/Him)" userId="6c52e734-46d2-4b9e-be54-bcfaf0eb3c53" providerId="ADAL" clId="{76505CF9-1934-4955-AA95-799DB87341BE}" dt="2024-02-26T13:58:34.208" v="214" actId="478"/>
          <ac:picMkLst>
            <pc:docMk/>
            <pc:sldMk cId="0" sldId="264"/>
            <ac:picMk id="16" creationId="{00000000-0000-0000-0000-000000000000}"/>
          </ac:picMkLst>
        </pc:picChg>
        <pc:picChg chg="add del mod">
          <ac:chgData name="Jason Webber (He/Him)" userId="6c52e734-46d2-4b9e-be54-bcfaf0eb3c53" providerId="ADAL" clId="{76505CF9-1934-4955-AA95-799DB87341BE}" dt="2024-02-26T14:05:20.030" v="434" actId="478"/>
          <ac:picMkLst>
            <pc:docMk/>
            <pc:sldMk cId="0" sldId="264"/>
            <ac:picMk id="22" creationId="{D4DFC8ED-FE2A-640E-7794-8FCB0AB31AE6}"/>
          </ac:picMkLst>
        </pc:picChg>
        <pc:picChg chg="add del mod">
          <ac:chgData name="Jason Webber (He/Him)" userId="6c52e734-46d2-4b9e-be54-bcfaf0eb3c53" providerId="ADAL" clId="{76505CF9-1934-4955-AA95-799DB87341BE}" dt="2024-02-26T14:02:53.724" v="359" actId="478"/>
          <ac:picMkLst>
            <pc:docMk/>
            <pc:sldMk cId="0" sldId="264"/>
            <ac:picMk id="24" creationId="{35D1B151-05D8-2A7C-1259-2B2E4F90B39D}"/>
          </ac:picMkLst>
        </pc:picChg>
        <pc:picChg chg="add mod ord">
          <ac:chgData name="Jason Webber (He/Him)" userId="6c52e734-46d2-4b9e-be54-bcfaf0eb3c53" providerId="ADAL" clId="{76505CF9-1934-4955-AA95-799DB87341BE}" dt="2024-02-26T14:48:10.714" v="1268" actId="1076"/>
          <ac:picMkLst>
            <pc:docMk/>
            <pc:sldMk cId="0" sldId="264"/>
            <ac:picMk id="26" creationId="{AAF791AB-84A1-37CE-CB1A-47A2426C8BED}"/>
          </ac:picMkLst>
        </pc:picChg>
        <pc:picChg chg="add mod">
          <ac:chgData name="Jason Webber (He/Him)" userId="6c52e734-46d2-4b9e-be54-bcfaf0eb3c53" providerId="ADAL" clId="{76505CF9-1934-4955-AA95-799DB87341BE}" dt="2024-02-26T14:48:10.714" v="1268" actId="1076"/>
          <ac:picMkLst>
            <pc:docMk/>
            <pc:sldMk cId="0" sldId="264"/>
            <ac:picMk id="28" creationId="{4089DB51-D18E-A64A-2B0F-0AF37C49F92B}"/>
          </ac:picMkLst>
        </pc:picChg>
        <pc:picChg chg="add mod">
          <ac:chgData name="Jason Webber (He/Him)" userId="6c52e734-46d2-4b9e-be54-bcfaf0eb3c53" providerId="ADAL" clId="{76505CF9-1934-4955-AA95-799DB87341BE}" dt="2024-02-26T14:48:10.714" v="1268" actId="1076"/>
          <ac:picMkLst>
            <pc:docMk/>
            <pc:sldMk cId="0" sldId="264"/>
            <ac:picMk id="30" creationId="{5BBC8C94-6278-D278-03FB-4F2C83E5A321}"/>
          </ac:picMkLst>
        </pc:picChg>
        <pc:picChg chg="add mod">
          <ac:chgData name="Jason Webber (He/Him)" userId="6c52e734-46d2-4b9e-be54-bcfaf0eb3c53" providerId="ADAL" clId="{76505CF9-1934-4955-AA95-799DB87341BE}" dt="2024-02-26T14:48:10.714" v="1268" actId="1076"/>
          <ac:picMkLst>
            <pc:docMk/>
            <pc:sldMk cId="0" sldId="264"/>
            <ac:picMk id="32" creationId="{5DC0489F-3C15-86B0-E2F4-AD7538CD280D}"/>
          </ac:picMkLst>
        </pc:picChg>
        <pc:picChg chg="add mod">
          <ac:chgData name="Jason Webber (He/Him)" userId="6c52e734-46d2-4b9e-be54-bcfaf0eb3c53" providerId="ADAL" clId="{76505CF9-1934-4955-AA95-799DB87341BE}" dt="2024-02-26T14:48:10.714" v="1268" actId="1076"/>
          <ac:picMkLst>
            <pc:docMk/>
            <pc:sldMk cId="0" sldId="264"/>
            <ac:picMk id="34" creationId="{6E6FB708-F827-88FE-CE4C-B466D315E6C3}"/>
          </ac:picMkLst>
        </pc:picChg>
        <pc:picChg chg="add mod modCrop">
          <ac:chgData name="Jason Webber (He/Him)" userId="6c52e734-46d2-4b9e-be54-bcfaf0eb3c53" providerId="ADAL" clId="{76505CF9-1934-4955-AA95-799DB87341BE}" dt="2024-02-26T14:48:10.714" v="1268" actId="1076"/>
          <ac:picMkLst>
            <pc:docMk/>
            <pc:sldMk cId="0" sldId="264"/>
            <ac:picMk id="36" creationId="{ABC6CDB4-1B4C-26C6-AFF0-744359D0A70C}"/>
          </ac:picMkLst>
        </pc:picChg>
        <pc:picChg chg="mod">
          <ac:chgData name="Jason Webber (He/Him)" userId="6c52e734-46d2-4b9e-be54-bcfaf0eb3c53" providerId="ADAL" clId="{76505CF9-1934-4955-AA95-799DB87341BE}" dt="2024-02-26T14:14:32.207" v="565"/>
          <ac:picMkLst>
            <pc:docMk/>
            <pc:sldMk cId="0" sldId="264"/>
            <ac:picMk id="38" creationId="{2D349EE8-1326-A415-D3A1-CBDDE7517AFC}"/>
          </ac:picMkLst>
        </pc:picChg>
        <pc:picChg chg="mod">
          <ac:chgData name="Jason Webber (He/Him)" userId="6c52e734-46d2-4b9e-be54-bcfaf0eb3c53" providerId="ADAL" clId="{76505CF9-1934-4955-AA95-799DB87341BE}" dt="2024-02-26T14:14:32.207" v="565"/>
          <ac:picMkLst>
            <pc:docMk/>
            <pc:sldMk cId="0" sldId="264"/>
            <ac:picMk id="39" creationId="{BDDC055F-980B-1CA0-B084-DEF6DE9EE293}"/>
          </ac:picMkLst>
        </pc:picChg>
      </pc:sldChg>
      <pc:sldChg chg="addSp delSp modSp del ord">
        <pc:chgData name="Jason Webber (He/Him)" userId="6c52e734-46d2-4b9e-be54-bcfaf0eb3c53" providerId="ADAL" clId="{76505CF9-1934-4955-AA95-799DB87341BE}" dt="2024-02-26T14:22:18.420" v="779" actId="47"/>
        <pc:sldMkLst>
          <pc:docMk/>
          <pc:sldMk cId="0" sldId="265"/>
        </pc:sldMkLst>
        <pc:picChg chg="add del mod">
          <ac:chgData name="Jason Webber (He/Him)" userId="6c52e734-46d2-4b9e-be54-bcfaf0eb3c53" providerId="ADAL" clId="{76505CF9-1934-4955-AA95-799DB87341BE}" dt="2024-02-26T14:19:49.085" v="634" actId="478"/>
          <ac:picMkLst>
            <pc:docMk/>
            <pc:sldMk cId="0" sldId="265"/>
            <ac:picMk id="1026" creationId="{DFB5636F-DDB7-2A47-D3B4-0BB6AE073282}"/>
          </ac:picMkLst>
        </pc:picChg>
      </pc:sldChg>
      <pc:sldChg chg="addSp delSp modSp mod">
        <pc:chgData name="Jason Webber (He/Him)" userId="6c52e734-46d2-4b9e-be54-bcfaf0eb3c53" providerId="ADAL" clId="{76505CF9-1934-4955-AA95-799DB87341BE}" dt="2024-02-28T11:46:32.465" v="1777" actId="1076"/>
        <pc:sldMkLst>
          <pc:docMk/>
          <pc:sldMk cId="0" sldId="266"/>
        </pc:sldMkLst>
        <pc:spChg chg="mod">
          <ac:chgData name="Jason Webber (He/Him)" userId="6c52e734-46d2-4b9e-be54-bcfaf0eb3c53" providerId="ADAL" clId="{76505CF9-1934-4955-AA95-799DB87341BE}" dt="2024-02-26T14:41:12.827" v="1256" actId="14100"/>
          <ac:spMkLst>
            <pc:docMk/>
            <pc:sldMk cId="0" sldId="266"/>
            <ac:spMk id="16" creationId="{00000000-0000-0000-0000-000000000000}"/>
          </ac:spMkLst>
        </pc:spChg>
        <pc:spChg chg="del mod">
          <ac:chgData name="Jason Webber (He/Him)" userId="6c52e734-46d2-4b9e-be54-bcfaf0eb3c53" providerId="ADAL" clId="{76505CF9-1934-4955-AA95-799DB87341BE}" dt="2024-02-26T14:41:27.485" v="1258" actId="478"/>
          <ac:spMkLst>
            <pc:docMk/>
            <pc:sldMk cId="0" sldId="266"/>
            <ac:spMk id="17" creationId="{00000000-0000-0000-0000-000000000000}"/>
          </ac:spMkLst>
        </pc:spChg>
        <pc:spChg chg="mod">
          <ac:chgData name="Jason Webber (He/Him)" userId="6c52e734-46d2-4b9e-be54-bcfaf0eb3c53" providerId="ADAL" clId="{76505CF9-1934-4955-AA95-799DB87341BE}" dt="2024-02-26T14:41:41.061" v="1260" actId="1076"/>
          <ac:spMkLst>
            <pc:docMk/>
            <pc:sldMk cId="0" sldId="266"/>
            <ac:spMk id="18" creationId="{00000000-0000-0000-0000-000000000000}"/>
          </ac:spMkLst>
        </pc:spChg>
        <pc:spChg chg="add mod">
          <ac:chgData name="Jason Webber (He/Him)" userId="6c52e734-46d2-4b9e-be54-bcfaf0eb3c53" providerId="ADAL" clId="{76505CF9-1934-4955-AA95-799DB87341BE}" dt="2024-02-26T14:24:42.273" v="810" actId="20577"/>
          <ac:spMkLst>
            <pc:docMk/>
            <pc:sldMk cId="0" sldId="266"/>
            <ac:spMk id="50" creationId="{2BD80BDA-1C5E-8171-6FD1-1430D5F53E69}"/>
          </ac:spMkLst>
        </pc:spChg>
        <pc:grpChg chg="mod">
          <ac:chgData name="Jason Webber (He/Him)" userId="6c52e734-46d2-4b9e-be54-bcfaf0eb3c53" providerId="ADAL" clId="{76505CF9-1934-4955-AA95-799DB87341BE}" dt="2024-02-26T14:25:29.972" v="811" actId="1076"/>
          <ac:grpSpMkLst>
            <pc:docMk/>
            <pc:sldMk cId="0" sldId="266"/>
            <ac:grpSpMk id="3" creationId="{00000000-0000-0000-0000-000000000000}"/>
          </ac:grpSpMkLst>
        </pc:grpChg>
        <pc:grpChg chg="mod">
          <ac:chgData name="Jason Webber (He/Him)" userId="6c52e734-46d2-4b9e-be54-bcfaf0eb3c53" providerId="ADAL" clId="{76505CF9-1934-4955-AA95-799DB87341BE}" dt="2024-02-26T14:25:29.972" v="811" actId="1076"/>
          <ac:grpSpMkLst>
            <pc:docMk/>
            <pc:sldMk cId="0" sldId="266"/>
            <ac:grpSpMk id="7" creationId="{00000000-0000-0000-0000-000000000000}"/>
          </ac:grpSpMkLst>
        </pc:grpChg>
        <pc:grpChg chg="del mod">
          <ac:chgData name="Jason Webber (He/Him)" userId="6c52e734-46d2-4b9e-be54-bcfaf0eb3c53" providerId="ADAL" clId="{76505CF9-1934-4955-AA95-799DB87341BE}" dt="2024-02-26T14:41:03.354" v="1255" actId="478"/>
          <ac:grpSpMkLst>
            <pc:docMk/>
            <pc:sldMk cId="0" sldId="266"/>
            <ac:grpSpMk id="11" creationId="{00000000-0000-0000-0000-000000000000}"/>
          </ac:grpSpMkLst>
        </pc:grpChg>
        <pc:grpChg chg="mod">
          <ac:chgData name="Jason Webber (He/Him)" userId="6c52e734-46d2-4b9e-be54-bcfaf0eb3c53" providerId="ADAL" clId="{76505CF9-1934-4955-AA95-799DB87341BE}" dt="2024-02-28T11:46:27.549" v="1776" actId="1076"/>
          <ac:grpSpMkLst>
            <pc:docMk/>
            <pc:sldMk cId="0" sldId="266"/>
            <ac:grpSpMk id="15"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26"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37" creationId="{00000000-0000-0000-0000-000000000000}"/>
          </ac:grpSpMkLst>
        </pc:grpChg>
        <pc:picChg chg="del">
          <ac:chgData name="Jason Webber (He/Him)" userId="6c52e734-46d2-4b9e-be54-bcfaf0eb3c53" providerId="ADAL" clId="{76505CF9-1934-4955-AA95-799DB87341BE}" dt="2024-02-26T14:24:33.959" v="790" actId="478"/>
          <ac:picMkLst>
            <pc:docMk/>
            <pc:sldMk cId="0" sldId="266"/>
            <ac:picMk id="2" creationId="{00000000-0000-0000-0000-000000000000}"/>
          </ac:picMkLst>
        </pc:picChg>
        <pc:picChg chg="mod">
          <ac:chgData name="Jason Webber (He/Him)" userId="6c52e734-46d2-4b9e-be54-bcfaf0eb3c53" providerId="ADAL" clId="{76505CF9-1934-4955-AA95-799DB87341BE}" dt="2024-02-26T14:42:00.217" v="1263" actId="1076"/>
          <ac:picMkLst>
            <pc:docMk/>
            <pc:sldMk cId="0" sldId="266"/>
            <ac:picMk id="19" creationId="{00000000-0000-0000-0000-000000000000}"/>
          </ac:picMkLst>
        </pc:picChg>
        <pc:picChg chg="mod">
          <ac:chgData name="Jason Webber (He/Him)" userId="6c52e734-46d2-4b9e-be54-bcfaf0eb3c53" providerId="ADAL" clId="{76505CF9-1934-4955-AA95-799DB87341BE}" dt="2024-02-28T11:46:32.465" v="1777" actId="1076"/>
          <ac:picMkLst>
            <pc:docMk/>
            <pc:sldMk cId="0" sldId="266"/>
            <ac:picMk id="20"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1"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2"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3"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4"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5" creationId="{00000000-0000-0000-0000-000000000000}"/>
          </ac:picMkLst>
        </pc:picChg>
      </pc:sldChg>
      <pc:sldChg chg="addSp delSp modSp mod">
        <pc:chgData name="Jason Webber (He/Him)" userId="6c52e734-46d2-4b9e-be54-bcfaf0eb3c53" providerId="ADAL" clId="{76505CF9-1934-4955-AA95-799DB87341BE}" dt="2024-02-28T13:20:24.377" v="3592" actId="5793"/>
        <pc:sldMkLst>
          <pc:docMk/>
          <pc:sldMk cId="0" sldId="267"/>
        </pc:sldMkLst>
        <pc:spChg chg="add mod">
          <ac:chgData name="Jason Webber (He/Him)" userId="6c52e734-46d2-4b9e-be54-bcfaf0eb3c53" providerId="ADAL" clId="{76505CF9-1934-4955-AA95-799DB87341BE}" dt="2024-02-28T13:20:24.377" v="3592" actId="5793"/>
          <ac:spMkLst>
            <pc:docMk/>
            <pc:sldMk cId="0" sldId="267"/>
            <ac:spMk id="3" creationId="{7363BF37-A509-6CE7-C30A-2B007EA6B151}"/>
          </ac:spMkLst>
        </pc:spChg>
        <pc:spChg chg="del">
          <ac:chgData name="Jason Webber (He/Him)" userId="6c52e734-46d2-4b9e-be54-bcfaf0eb3c53" providerId="ADAL" clId="{76505CF9-1934-4955-AA95-799DB87341BE}" dt="2024-02-28T11:51:15.754" v="1893" actId="478"/>
          <ac:spMkLst>
            <pc:docMk/>
            <pc:sldMk cId="0" sldId="267"/>
            <ac:spMk id="18" creationId="{00000000-0000-0000-0000-000000000000}"/>
          </ac:spMkLst>
        </pc:spChg>
        <pc:spChg chg="add mod">
          <ac:chgData name="Jason Webber (He/Him)" userId="6c52e734-46d2-4b9e-be54-bcfaf0eb3c53" providerId="ADAL" clId="{76505CF9-1934-4955-AA95-799DB87341BE}" dt="2024-02-26T14:57:26.037" v="1700" actId="20577"/>
          <ac:spMkLst>
            <pc:docMk/>
            <pc:sldMk cId="0" sldId="267"/>
            <ac:spMk id="20" creationId="{489AA991-CD11-AC75-A751-943956B44F86}"/>
          </ac:spMkLst>
        </pc:spChg>
        <pc:grpChg chg="add del mod">
          <ac:chgData name="Jason Webber (He/Him)" userId="6c52e734-46d2-4b9e-be54-bcfaf0eb3c53" providerId="ADAL" clId="{76505CF9-1934-4955-AA95-799DB87341BE}" dt="2024-02-28T11:55:19.526" v="2320" actId="1076"/>
          <ac:grpSpMkLst>
            <pc:docMk/>
            <pc:sldMk cId="0" sldId="267"/>
            <ac:grpSpMk id="2" creationId="{00000000-0000-0000-0000-000000000000}"/>
          </ac:grpSpMkLst>
        </pc:grpChg>
        <pc:grpChg chg="del mod">
          <ac:chgData name="Jason Webber (He/Him)" userId="6c52e734-46d2-4b9e-be54-bcfaf0eb3c53" providerId="ADAL" clId="{76505CF9-1934-4955-AA95-799DB87341BE}" dt="2024-02-28T11:54:31.243" v="2202" actId="478"/>
          <ac:grpSpMkLst>
            <pc:docMk/>
            <pc:sldMk cId="0" sldId="267"/>
            <ac:grpSpMk id="6" creationId="{00000000-0000-0000-0000-000000000000}"/>
          </ac:grpSpMkLst>
        </pc:grpChg>
        <pc:picChg chg="del">
          <ac:chgData name="Jason Webber (He/Him)" userId="6c52e734-46d2-4b9e-be54-bcfaf0eb3c53" providerId="ADAL" clId="{76505CF9-1934-4955-AA95-799DB87341BE}" dt="2024-02-26T14:26:30.108" v="847" actId="478"/>
          <ac:picMkLst>
            <pc:docMk/>
            <pc:sldMk cId="0" sldId="267"/>
            <ac:picMk id="3" creationId="{00000000-0000-0000-0000-000000000000}"/>
          </ac:picMkLst>
        </pc:picChg>
        <pc:picChg chg="del mod">
          <ac:chgData name="Jason Webber (He/Him)" userId="6c52e734-46d2-4b9e-be54-bcfaf0eb3c53" providerId="ADAL" clId="{76505CF9-1934-4955-AA95-799DB87341BE}" dt="2024-02-28T11:55:16.694" v="2319" actId="478"/>
          <ac:picMkLst>
            <pc:docMk/>
            <pc:sldMk cId="0" sldId="267"/>
            <ac:picMk id="19" creationId="{00000000-0000-0000-0000-000000000000}"/>
          </ac:picMkLst>
        </pc:picChg>
      </pc:sldChg>
      <pc:sldChg chg="addSp modSp mod">
        <pc:chgData name="Jason Webber (He/Him)" userId="6c52e734-46d2-4b9e-be54-bcfaf0eb3c53" providerId="ADAL" clId="{76505CF9-1934-4955-AA95-799DB87341BE}" dt="2024-02-26T14:17:47.281" v="628" actId="1076"/>
        <pc:sldMkLst>
          <pc:docMk/>
          <pc:sldMk cId="3216824315" sldId="272"/>
        </pc:sldMkLst>
        <pc:spChg chg="mod">
          <ac:chgData name="Jason Webber (He/Him)" userId="6c52e734-46d2-4b9e-be54-bcfaf0eb3c53" providerId="ADAL" clId="{76505CF9-1934-4955-AA95-799DB87341BE}" dt="2024-02-26T14:15:37.538" v="625" actId="20577"/>
          <ac:spMkLst>
            <pc:docMk/>
            <pc:sldMk cId="3216824315" sldId="272"/>
            <ac:spMk id="5" creationId="{E8F8BBAE-219B-6B3C-4F1B-A41CDBEEE230}"/>
          </ac:spMkLst>
        </pc:spChg>
        <pc:picChg chg="add mod">
          <ac:chgData name="Jason Webber (He/Him)" userId="6c52e734-46d2-4b9e-be54-bcfaf0eb3c53" providerId="ADAL" clId="{76505CF9-1934-4955-AA95-799DB87341BE}" dt="2024-02-26T14:17:47.281" v="628" actId="1076"/>
          <ac:picMkLst>
            <pc:docMk/>
            <pc:sldMk cId="3216824315" sldId="272"/>
            <ac:picMk id="2" creationId="{F930FBC4-EA3D-6254-E4C5-A6E8AE7EE1CE}"/>
          </ac:picMkLst>
        </pc:picChg>
      </pc:sldChg>
      <pc:sldChg chg="addSp delSp modSp add mod ord">
        <pc:chgData name="Jason Webber (He/Him)" userId="6c52e734-46d2-4b9e-be54-bcfaf0eb3c53" providerId="ADAL" clId="{76505CF9-1934-4955-AA95-799DB87341BE}" dt="2024-02-28T13:13:37.835" v="3160" actId="313"/>
        <pc:sldMkLst>
          <pc:docMk/>
          <pc:sldMk cId="3812238815" sldId="273"/>
        </pc:sldMkLst>
        <pc:spChg chg="add del mod">
          <ac:chgData name="Jason Webber (He/Him)" userId="6c52e734-46d2-4b9e-be54-bcfaf0eb3c53" providerId="ADAL" clId="{76505CF9-1934-4955-AA95-799DB87341BE}" dt="2024-02-26T14:53:57.642" v="1479" actId="478"/>
          <ac:spMkLst>
            <pc:docMk/>
            <pc:sldMk cId="3812238815" sldId="273"/>
            <ac:spMk id="5" creationId="{B0C2C0B3-AD35-10A6-344C-8E9933DCCC31}"/>
          </ac:spMkLst>
        </pc:spChg>
        <pc:spChg chg="add mod">
          <ac:chgData name="Jason Webber (He/Him)" userId="6c52e734-46d2-4b9e-be54-bcfaf0eb3c53" providerId="ADAL" clId="{76505CF9-1934-4955-AA95-799DB87341BE}" dt="2024-02-28T13:13:37.835" v="3160" actId="313"/>
          <ac:spMkLst>
            <pc:docMk/>
            <pc:sldMk cId="3812238815" sldId="273"/>
            <ac:spMk id="6" creationId="{BB6899EA-2249-4E24-3B20-8AE03C9E180E}"/>
          </ac:spMkLst>
        </pc:spChg>
        <pc:spChg chg="mod">
          <ac:chgData name="Jason Webber (He/Him)" userId="6c52e734-46d2-4b9e-be54-bcfaf0eb3c53" providerId="ADAL" clId="{76505CF9-1934-4955-AA95-799DB87341BE}" dt="2024-02-26T12:26:43.422" v="39" actId="14100"/>
          <ac:spMkLst>
            <pc:docMk/>
            <pc:sldMk cId="3812238815" sldId="273"/>
            <ac:spMk id="7" creationId="{98B7A004-BDD3-2E52-9C23-C5C1345B85C6}"/>
          </ac:spMkLst>
        </pc:spChg>
        <pc:picChg chg="add del mod">
          <ac:chgData name="Jason Webber (He/Him)" userId="6c52e734-46d2-4b9e-be54-bcfaf0eb3c53" providerId="ADAL" clId="{76505CF9-1934-4955-AA95-799DB87341BE}" dt="2024-02-26T14:39:14.793" v="1248" actId="478"/>
          <ac:picMkLst>
            <pc:docMk/>
            <pc:sldMk cId="3812238815" sldId="273"/>
            <ac:picMk id="2" creationId="{1A19D70B-6155-93D4-25E9-1F50058F4C98}"/>
          </ac:picMkLst>
        </pc:picChg>
        <pc:picChg chg="add del mod">
          <ac:chgData name="Jason Webber (He/Him)" userId="6c52e734-46d2-4b9e-be54-bcfaf0eb3c53" providerId="ADAL" clId="{76505CF9-1934-4955-AA95-799DB87341BE}" dt="2024-02-26T14:54:56.887" v="1550" actId="478"/>
          <ac:picMkLst>
            <pc:docMk/>
            <pc:sldMk cId="3812238815" sldId="273"/>
            <ac:picMk id="4" creationId="{6BD0EF32-E3D7-ED6B-80FC-5B9F4E3A3DD6}"/>
          </ac:picMkLst>
        </pc:picChg>
        <pc:picChg chg="add mod">
          <ac:chgData name="Jason Webber (He/Him)" userId="6c52e734-46d2-4b9e-be54-bcfaf0eb3c53" providerId="ADAL" clId="{76505CF9-1934-4955-AA95-799DB87341BE}" dt="2024-02-26T14:55:16.912" v="1553" actId="1076"/>
          <ac:picMkLst>
            <pc:docMk/>
            <pc:sldMk cId="3812238815" sldId="273"/>
            <ac:picMk id="9" creationId="{7E2CB986-7920-ACCE-0099-EDE4CFDF6525}"/>
          </ac:picMkLst>
        </pc:picChg>
      </pc:sldChg>
      <pc:sldChg chg="addSp delSp modSp add mod ord">
        <pc:chgData name="Jason Webber (He/Him)" userId="6c52e734-46d2-4b9e-be54-bcfaf0eb3c53" providerId="ADAL" clId="{76505CF9-1934-4955-AA95-799DB87341BE}" dt="2024-02-26T14:02:50.378" v="358"/>
        <pc:sldMkLst>
          <pc:docMk/>
          <pc:sldMk cId="2629828768" sldId="274"/>
        </pc:sldMkLst>
        <pc:spChg chg="mod">
          <ac:chgData name="Jason Webber (He/Him)" userId="6c52e734-46d2-4b9e-be54-bcfaf0eb3c53" providerId="ADAL" clId="{76505CF9-1934-4955-AA95-799DB87341BE}" dt="2024-02-26T14:02:38.502" v="356" actId="20577"/>
          <ac:spMkLst>
            <pc:docMk/>
            <pc:sldMk cId="2629828768" sldId="274"/>
            <ac:spMk id="18" creationId="{725996EC-ED0C-33D8-5A6B-4690D53417EB}"/>
          </ac:spMkLst>
        </pc:spChg>
        <pc:spChg chg="del">
          <ac:chgData name="Jason Webber (He/Him)" userId="6c52e734-46d2-4b9e-be54-bcfaf0eb3c53" providerId="ADAL" clId="{76505CF9-1934-4955-AA95-799DB87341BE}" dt="2024-02-26T14:00:55.817" v="322" actId="478"/>
          <ac:spMkLst>
            <pc:docMk/>
            <pc:sldMk cId="2629828768" sldId="274"/>
            <ac:spMk id="20" creationId="{CC3B73C0-18AE-BB35-54CE-6E91E2C19AB6}"/>
          </ac:spMkLst>
        </pc:spChg>
        <pc:picChg chg="add mod">
          <ac:chgData name="Jason Webber (He/Him)" userId="6c52e734-46d2-4b9e-be54-bcfaf0eb3c53" providerId="ADAL" clId="{76505CF9-1934-4955-AA95-799DB87341BE}" dt="2024-02-26T14:02:22.297" v="342" actId="1076"/>
          <ac:picMkLst>
            <pc:docMk/>
            <pc:sldMk cId="2629828768" sldId="274"/>
            <ac:picMk id="3" creationId="{99B0F12C-4864-9095-929A-8EF7177715DB}"/>
          </ac:picMkLst>
        </pc:picChg>
        <pc:picChg chg="del">
          <ac:chgData name="Jason Webber (He/Him)" userId="6c52e734-46d2-4b9e-be54-bcfaf0eb3c53" providerId="ADAL" clId="{76505CF9-1934-4955-AA95-799DB87341BE}" dt="2024-02-26T14:00:59.209" v="323" actId="478"/>
          <ac:picMkLst>
            <pc:docMk/>
            <pc:sldMk cId="2629828768" sldId="274"/>
            <ac:picMk id="11" creationId="{331B42DF-25C8-B9AE-2C11-FD07D21B0B1F}"/>
          </ac:picMkLst>
        </pc:picChg>
        <pc:picChg chg="del">
          <ac:chgData name="Jason Webber (He/Him)" userId="6c52e734-46d2-4b9e-be54-bcfaf0eb3c53" providerId="ADAL" clId="{76505CF9-1934-4955-AA95-799DB87341BE}" dt="2024-02-26T14:00:59.209" v="323" actId="478"/>
          <ac:picMkLst>
            <pc:docMk/>
            <pc:sldMk cId="2629828768" sldId="274"/>
            <ac:picMk id="12" creationId="{F2202DC9-2B0A-E026-89F2-378AE4C30813}"/>
          </ac:picMkLst>
        </pc:picChg>
        <pc:picChg chg="del">
          <ac:chgData name="Jason Webber (He/Him)" userId="6c52e734-46d2-4b9e-be54-bcfaf0eb3c53" providerId="ADAL" clId="{76505CF9-1934-4955-AA95-799DB87341BE}" dt="2024-02-26T14:00:59.209" v="323" actId="478"/>
          <ac:picMkLst>
            <pc:docMk/>
            <pc:sldMk cId="2629828768" sldId="274"/>
            <ac:picMk id="13" creationId="{CD7C6740-3C1D-47E4-7440-C1C089CB8918}"/>
          </ac:picMkLst>
        </pc:picChg>
        <pc:picChg chg="del">
          <ac:chgData name="Jason Webber (He/Him)" userId="6c52e734-46d2-4b9e-be54-bcfaf0eb3c53" providerId="ADAL" clId="{76505CF9-1934-4955-AA95-799DB87341BE}" dt="2024-02-26T14:00:59.209" v="323" actId="478"/>
          <ac:picMkLst>
            <pc:docMk/>
            <pc:sldMk cId="2629828768" sldId="274"/>
            <ac:picMk id="14" creationId="{1214A3DA-5FCC-BBD6-0C11-9DEC81229235}"/>
          </ac:picMkLst>
        </pc:picChg>
        <pc:picChg chg="del">
          <ac:chgData name="Jason Webber (He/Him)" userId="6c52e734-46d2-4b9e-be54-bcfaf0eb3c53" providerId="ADAL" clId="{76505CF9-1934-4955-AA95-799DB87341BE}" dt="2024-02-26T14:00:59.209" v="323" actId="478"/>
          <ac:picMkLst>
            <pc:docMk/>
            <pc:sldMk cId="2629828768" sldId="274"/>
            <ac:picMk id="15" creationId="{6D0F6E62-876C-D297-8712-7C24DBF8CAE9}"/>
          </ac:picMkLst>
        </pc:picChg>
        <pc:picChg chg="del">
          <ac:chgData name="Jason Webber (He/Him)" userId="6c52e734-46d2-4b9e-be54-bcfaf0eb3c53" providerId="ADAL" clId="{76505CF9-1934-4955-AA95-799DB87341BE}" dt="2024-02-26T14:00:59.209" v="323" actId="478"/>
          <ac:picMkLst>
            <pc:docMk/>
            <pc:sldMk cId="2629828768" sldId="274"/>
            <ac:picMk id="22" creationId="{34A85B63-93F1-2C5D-36AA-B32B83B025C0}"/>
          </ac:picMkLst>
        </pc:picChg>
        <pc:picChg chg="mod">
          <ac:chgData name="Jason Webber (He/Him)" userId="6c52e734-46d2-4b9e-be54-bcfaf0eb3c53" providerId="ADAL" clId="{76505CF9-1934-4955-AA95-799DB87341BE}" dt="2024-02-26T14:02:22.297" v="342" actId="1076"/>
          <ac:picMkLst>
            <pc:docMk/>
            <pc:sldMk cId="2629828768" sldId="274"/>
            <ac:picMk id="24" creationId="{3910632B-3DAA-1005-1186-84C1A6C44B11}"/>
          </ac:picMkLst>
        </pc:picChg>
      </pc:sldChg>
      <pc:sldChg chg="addSp delSp modSp add mod ord">
        <pc:chgData name="Jason Webber (He/Him)" userId="6c52e734-46d2-4b9e-be54-bcfaf0eb3c53" providerId="ADAL" clId="{76505CF9-1934-4955-AA95-799DB87341BE}" dt="2024-02-26T14:22:53.185" v="788" actId="1076"/>
        <pc:sldMkLst>
          <pc:docMk/>
          <pc:sldMk cId="1326807896" sldId="275"/>
        </pc:sldMkLst>
        <pc:spChg chg="mod">
          <ac:chgData name="Jason Webber (He/Him)" userId="6c52e734-46d2-4b9e-be54-bcfaf0eb3c53" providerId="ADAL" clId="{76505CF9-1934-4955-AA95-799DB87341BE}" dt="2024-02-26T14:22:49.524" v="787" actId="20577"/>
          <ac:spMkLst>
            <pc:docMk/>
            <pc:sldMk cId="1326807896" sldId="275"/>
            <ac:spMk id="18" creationId="{4C779B0C-2474-FCD5-A080-9BA060C05BE2}"/>
          </ac:spMkLst>
        </pc:spChg>
        <pc:spChg chg="mod">
          <ac:chgData name="Jason Webber (He/Him)" userId="6c52e734-46d2-4b9e-be54-bcfaf0eb3c53" providerId="ADAL" clId="{76505CF9-1934-4955-AA95-799DB87341BE}" dt="2024-02-26T14:20:38.151" v="677" actId="20577"/>
          <ac:spMkLst>
            <pc:docMk/>
            <pc:sldMk cId="1326807896" sldId="275"/>
            <ac:spMk id="19" creationId="{08E1700B-85A1-42D9-976C-EFF1EC1A516B}"/>
          </ac:spMkLst>
        </pc:spChg>
        <pc:picChg chg="add mod">
          <ac:chgData name="Jason Webber (He/Him)" userId="6c52e734-46d2-4b9e-be54-bcfaf0eb3c53" providerId="ADAL" clId="{76505CF9-1934-4955-AA95-799DB87341BE}" dt="2024-02-26T14:22:53.185" v="788" actId="1076"/>
          <ac:picMkLst>
            <pc:docMk/>
            <pc:sldMk cId="1326807896" sldId="275"/>
            <ac:picMk id="2" creationId="{9F605858-E555-3562-6883-6B77B47BC7B1}"/>
          </ac:picMkLst>
        </pc:picChg>
        <pc:picChg chg="del">
          <ac:chgData name="Jason Webber (He/Him)" userId="6c52e734-46d2-4b9e-be54-bcfaf0eb3c53" providerId="ADAL" clId="{76505CF9-1934-4955-AA95-799DB87341BE}" dt="2024-02-26T14:20:18.749" v="636" actId="478"/>
          <ac:picMkLst>
            <pc:docMk/>
            <pc:sldMk cId="1326807896" sldId="275"/>
            <ac:picMk id="26" creationId="{A69F27F8-43F6-EE16-9C6E-93B6416F8CCC}"/>
          </ac:picMkLst>
        </pc:picChg>
        <pc:picChg chg="del">
          <ac:chgData name="Jason Webber (He/Him)" userId="6c52e734-46d2-4b9e-be54-bcfaf0eb3c53" providerId="ADAL" clId="{76505CF9-1934-4955-AA95-799DB87341BE}" dt="2024-02-26T14:20:18.749" v="636" actId="478"/>
          <ac:picMkLst>
            <pc:docMk/>
            <pc:sldMk cId="1326807896" sldId="275"/>
            <ac:picMk id="28" creationId="{E90ED0FD-B857-376C-B255-673F16F843CC}"/>
          </ac:picMkLst>
        </pc:picChg>
        <pc:picChg chg="del">
          <ac:chgData name="Jason Webber (He/Him)" userId="6c52e734-46d2-4b9e-be54-bcfaf0eb3c53" providerId="ADAL" clId="{76505CF9-1934-4955-AA95-799DB87341BE}" dt="2024-02-26T14:20:18.749" v="636" actId="478"/>
          <ac:picMkLst>
            <pc:docMk/>
            <pc:sldMk cId="1326807896" sldId="275"/>
            <ac:picMk id="30" creationId="{1B496E29-201F-A7B6-0683-4015AED6BD65}"/>
          </ac:picMkLst>
        </pc:picChg>
        <pc:picChg chg="del">
          <ac:chgData name="Jason Webber (He/Him)" userId="6c52e734-46d2-4b9e-be54-bcfaf0eb3c53" providerId="ADAL" clId="{76505CF9-1934-4955-AA95-799DB87341BE}" dt="2024-02-26T14:20:18.749" v="636" actId="478"/>
          <ac:picMkLst>
            <pc:docMk/>
            <pc:sldMk cId="1326807896" sldId="275"/>
            <ac:picMk id="32" creationId="{AEB2B638-AB13-B944-039A-6538E1DA6F0D}"/>
          </ac:picMkLst>
        </pc:picChg>
        <pc:picChg chg="del">
          <ac:chgData name="Jason Webber (He/Him)" userId="6c52e734-46d2-4b9e-be54-bcfaf0eb3c53" providerId="ADAL" clId="{76505CF9-1934-4955-AA95-799DB87341BE}" dt="2024-02-26T14:20:18.749" v="636" actId="478"/>
          <ac:picMkLst>
            <pc:docMk/>
            <pc:sldMk cId="1326807896" sldId="275"/>
            <ac:picMk id="34" creationId="{3B583D82-4AC0-A943-8469-107355731F0D}"/>
          </ac:picMkLst>
        </pc:picChg>
        <pc:picChg chg="del">
          <ac:chgData name="Jason Webber (He/Him)" userId="6c52e734-46d2-4b9e-be54-bcfaf0eb3c53" providerId="ADAL" clId="{76505CF9-1934-4955-AA95-799DB87341BE}" dt="2024-02-26T14:20:18.749" v="636" actId="478"/>
          <ac:picMkLst>
            <pc:docMk/>
            <pc:sldMk cId="1326807896" sldId="275"/>
            <ac:picMk id="36" creationId="{FDAC18C4-E986-6495-5B93-1AC199B428E9}"/>
          </ac:picMkLst>
        </pc:picChg>
      </pc:sldChg>
      <pc:sldChg chg="addSp modSp new del mod">
        <pc:chgData name="Jason Webber (He/Him)" userId="6c52e734-46d2-4b9e-be54-bcfaf0eb3c53" providerId="ADAL" clId="{76505CF9-1934-4955-AA95-799DB87341BE}" dt="2024-02-26T14:32:59.224" v="1059" actId="47"/>
        <pc:sldMkLst>
          <pc:docMk/>
          <pc:sldMk cId="2925924371" sldId="276"/>
        </pc:sldMkLst>
        <pc:spChg chg="add mod">
          <ac:chgData name="Jason Webber (He/Him)" userId="6c52e734-46d2-4b9e-be54-bcfaf0eb3c53" providerId="ADAL" clId="{76505CF9-1934-4955-AA95-799DB87341BE}" dt="2024-02-26T14:31:04.419" v="1022" actId="208"/>
          <ac:spMkLst>
            <pc:docMk/>
            <pc:sldMk cId="2925924371" sldId="276"/>
            <ac:spMk id="2" creationId="{F839AE91-9AF3-48AF-D1FE-89DF3ABC1F0C}"/>
          </ac:spMkLst>
        </pc:spChg>
      </pc:sldChg>
      <pc:sldChg chg="addSp modSp add mod">
        <pc:chgData name="Jason Webber (He/Him)" userId="6c52e734-46d2-4b9e-be54-bcfaf0eb3c53" providerId="ADAL" clId="{76505CF9-1934-4955-AA95-799DB87341BE}" dt="2024-02-26T14:37:13.134" v="1229" actId="1076"/>
        <pc:sldMkLst>
          <pc:docMk/>
          <pc:sldMk cId="2777164417" sldId="277"/>
        </pc:sldMkLst>
        <pc:spChg chg="add mod ord">
          <ac:chgData name="Jason Webber (He/Him)" userId="6c52e734-46d2-4b9e-be54-bcfaf0eb3c53" providerId="ADAL" clId="{76505CF9-1934-4955-AA95-799DB87341BE}" dt="2024-02-26T14:32:06.312" v="1029" actId="167"/>
          <ac:spMkLst>
            <pc:docMk/>
            <pc:sldMk cId="2777164417" sldId="277"/>
            <ac:spMk id="2" creationId="{7A673EE9-7A8F-06C0-245B-3B88393B9A7A}"/>
          </ac:spMkLst>
        </pc:spChg>
        <pc:spChg chg="mod">
          <ac:chgData name="Jason Webber (He/Him)" userId="6c52e734-46d2-4b9e-be54-bcfaf0eb3c53" providerId="ADAL" clId="{76505CF9-1934-4955-AA95-799DB87341BE}" dt="2024-02-26T14:37:13.134" v="1229" actId="1076"/>
          <ac:spMkLst>
            <pc:docMk/>
            <pc:sldMk cId="2777164417" sldId="277"/>
            <ac:spMk id="7" creationId="{B30BAA15-01B7-3E4B-1535-12B3F033DE31}"/>
          </ac:spMkLst>
        </pc:spChg>
        <pc:picChg chg="mod modCrop">
          <ac:chgData name="Jason Webber (He/Him)" userId="6c52e734-46d2-4b9e-be54-bcfaf0eb3c53" providerId="ADAL" clId="{76505CF9-1934-4955-AA95-799DB87341BE}" dt="2024-02-26T14:32:17.930" v="1030" actId="732"/>
          <ac:picMkLst>
            <pc:docMk/>
            <pc:sldMk cId="2777164417" sldId="277"/>
            <ac:picMk id="5" creationId="{17D24634-3DD1-4E24-3449-2B8D83FED0EF}"/>
          </ac:picMkLst>
        </pc:picChg>
      </pc:sldChg>
      <pc:sldChg chg="modSp add mod">
        <pc:chgData name="Jason Webber (He/Him)" userId="6c52e734-46d2-4b9e-be54-bcfaf0eb3c53" providerId="ADAL" clId="{76505CF9-1934-4955-AA95-799DB87341BE}" dt="2024-02-26T14:36:58.446" v="1220" actId="20577"/>
        <pc:sldMkLst>
          <pc:docMk/>
          <pc:sldMk cId="40238886" sldId="278"/>
        </pc:sldMkLst>
        <pc:spChg chg="mod">
          <ac:chgData name="Jason Webber (He/Him)" userId="6c52e734-46d2-4b9e-be54-bcfaf0eb3c53" providerId="ADAL" clId="{76505CF9-1934-4955-AA95-799DB87341BE}" dt="2024-02-26T14:36:58.446" v="1220" actId="20577"/>
          <ac:spMkLst>
            <pc:docMk/>
            <pc:sldMk cId="40238886" sldId="278"/>
            <ac:spMk id="7" creationId="{D39708A6-5BE6-923F-C643-8B211B879666}"/>
          </ac:spMkLst>
        </pc:spChg>
      </pc:sldChg>
      <pc:sldChg chg="addSp delSp modSp add mod ord">
        <pc:chgData name="Jason Webber (He/Him)" userId="6c52e734-46d2-4b9e-be54-bcfaf0eb3c53" providerId="ADAL" clId="{76505CF9-1934-4955-AA95-799DB87341BE}" dt="2024-02-28T13:21:37.732" v="3715" actId="20577"/>
        <pc:sldMkLst>
          <pc:docMk/>
          <pc:sldMk cId="2048473923" sldId="279"/>
        </pc:sldMkLst>
        <pc:spChg chg="add mod">
          <ac:chgData name="Jason Webber (He/Him)" userId="6c52e734-46d2-4b9e-be54-bcfaf0eb3c53" providerId="ADAL" clId="{76505CF9-1934-4955-AA95-799DB87341BE}" dt="2024-02-28T13:21:37.732" v="3715" actId="20577"/>
          <ac:spMkLst>
            <pc:docMk/>
            <pc:sldMk cId="2048473923" sldId="279"/>
            <ac:spMk id="3" creationId="{700AB741-0D72-7C5E-62FA-82DC86EAFEDF}"/>
          </ac:spMkLst>
        </pc:spChg>
        <pc:spChg chg="del">
          <ac:chgData name="Jason Webber (He/Him)" userId="6c52e734-46d2-4b9e-be54-bcfaf0eb3c53" providerId="ADAL" clId="{76505CF9-1934-4955-AA95-799DB87341BE}" dt="2024-02-26T14:50:38.088" v="1358" actId="478"/>
          <ac:spMkLst>
            <pc:docMk/>
            <pc:sldMk cId="2048473923" sldId="279"/>
            <ac:spMk id="18" creationId="{9E3E4D78-C333-F692-CC9A-114E981F8B35}"/>
          </ac:spMkLst>
        </pc:spChg>
        <pc:spChg chg="del">
          <ac:chgData name="Jason Webber (He/Him)" userId="6c52e734-46d2-4b9e-be54-bcfaf0eb3c53" providerId="ADAL" clId="{76505CF9-1934-4955-AA95-799DB87341BE}" dt="2024-02-26T14:50:51.398" v="1361" actId="478"/>
          <ac:spMkLst>
            <pc:docMk/>
            <pc:sldMk cId="2048473923" sldId="279"/>
            <ac:spMk id="20" creationId="{7E995160-BAD2-63B2-A259-0ACBD9CEED08}"/>
          </ac:spMkLst>
        </pc:spChg>
        <pc:spChg chg="add mod">
          <ac:chgData name="Jason Webber (He/Him)" userId="6c52e734-46d2-4b9e-be54-bcfaf0eb3c53" providerId="ADAL" clId="{76505CF9-1934-4955-AA95-799DB87341BE}" dt="2024-02-28T13:17:07.151" v="3375" actId="14100"/>
          <ac:spMkLst>
            <pc:docMk/>
            <pc:sldMk cId="2048473923" sldId="279"/>
            <ac:spMk id="21" creationId="{37B91E95-5E90-77AC-07B0-1054209AAB9F}"/>
          </ac:spMkLst>
        </pc:spChg>
        <pc:grpChg chg="del">
          <ac:chgData name="Jason Webber (He/Him)" userId="6c52e734-46d2-4b9e-be54-bcfaf0eb3c53" providerId="ADAL" clId="{76505CF9-1934-4955-AA95-799DB87341BE}" dt="2024-02-26T14:50:39.720" v="1359" actId="478"/>
          <ac:grpSpMkLst>
            <pc:docMk/>
            <pc:sldMk cId="2048473923" sldId="279"/>
            <ac:grpSpMk id="2" creationId="{12AC42F8-B357-2763-A154-9F42716F8FB0}"/>
          </ac:grpSpMkLst>
        </pc:grpChg>
        <pc:grpChg chg="del">
          <ac:chgData name="Jason Webber (He/Him)" userId="6c52e734-46d2-4b9e-be54-bcfaf0eb3c53" providerId="ADAL" clId="{76505CF9-1934-4955-AA95-799DB87341BE}" dt="2024-02-26T14:50:34.977" v="1357" actId="478"/>
          <ac:grpSpMkLst>
            <pc:docMk/>
            <pc:sldMk cId="2048473923" sldId="279"/>
            <ac:grpSpMk id="6" creationId="{5B76E3BE-6ABA-0A8E-DAAF-8A3C740A16C7}"/>
          </ac:grpSpMkLst>
        </pc:grpChg>
        <pc:picChg chg="add mod">
          <ac:chgData name="Jason Webber (He/Him)" userId="6c52e734-46d2-4b9e-be54-bcfaf0eb3c53" providerId="ADAL" clId="{76505CF9-1934-4955-AA95-799DB87341BE}" dt="2024-02-28T13:16:35.424" v="3347" actId="1076"/>
          <ac:picMkLst>
            <pc:docMk/>
            <pc:sldMk cId="2048473923" sldId="279"/>
            <ac:picMk id="4" creationId="{241F04DB-BC7C-B932-619A-251BAF5DB5A9}"/>
          </ac:picMkLst>
        </pc:picChg>
        <pc:picChg chg="del">
          <ac:chgData name="Jason Webber (He/Him)" userId="6c52e734-46d2-4b9e-be54-bcfaf0eb3c53" providerId="ADAL" clId="{76505CF9-1934-4955-AA95-799DB87341BE}" dt="2024-02-26T14:50:38.088" v="1358" actId="478"/>
          <ac:picMkLst>
            <pc:docMk/>
            <pc:sldMk cId="2048473923" sldId="279"/>
            <ac:picMk id="19" creationId="{1F7DDBC1-2A70-F285-DDA0-8C8C1F7820CF}"/>
          </ac:picMkLst>
        </pc:picChg>
        <pc:picChg chg="add del mod">
          <ac:chgData name="Jason Webber (He/Him)" userId="6c52e734-46d2-4b9e-be54-bcfaf0eb3c53" providerId="ADAL" clId="{76505CF9-1934-4955-AA95-799DB87341BE}" dt="2024-02-28T12:50:58.432" v="2785" actId="478"/>
          <ac:picMkLst>
            <pc:docMk/>
            <pc:sldMk cId="2048473923" sldId="279"/>
            <ac:picMk id="23" creationId="{499CF1DE-350D-D6BF-A870-259875023531}"/>
          </ac:picMkLst>
        </pc:picChg>
      </pc:sldChg>
      <pc:sldChg chg="addSp delSp modSp add mod">
        <pc:chgData name="Jason Webber (He/Him)" userId="6c52e734-46d2-4b9e-be54-bcfaf0eb3c53" providerId="ADAL" clId="{76505CF9-1934-4955-AA95-799DB87341BE}" dt="2024-02-28T13:12:18.112" v="3099" actId="20577"/>
        <pc:sldMkLst>
          <pc:docMk/>
          <pc:sldMk cId="542074147" sldId="280"/>
        </pc:sldMkLst>
        <pc:spChg chg="mod">
          <ac:chgData name="Jason Webber (He/Him)" userId="6c52e734-46d2-4b9e-be54-bcfaf0eb3c53" providerId="ADAL" clId="{76505CF9-1934-4955-AA95-799DB87341BE}" dt="2024-02-28T13:12:18.112" v="3099" actId="20577"/>
          <ac:spMkLst>
            <pc:docMk/>
            <pc:sldMk cId="542074147" sldId="280"/>
            <ac:spMk id="3" creationId="{8162667C-2A9F-7329-B16C-EE36AA9EBFC0}"/>
          </ac:spMkLst>
        </pc:spChg>
        <pc:spChg chg="mod">
          <ac:chgData name="Jason Webber (He/Him)" userId="6c52e734-46d2-4b9e-be54-bcfaf0eb3c53" providerId="ADAL" clId="{76505CF9-1934-4955-AA95-799DB87341BE}" dt="2024-02-26T14:52:34.852" v="1472" actId="404"/>
          <ac:spMkLst>
            <pc:docMk/>
            <pc:sldMk cId="542074147" sldId="280"/>
            <ac:spMk id="21" creationId="{6B77F4CD-C6C6-DD32-D102-F36B8C0144ED}"/>
          </ac:spMkLst>
        </pc:spChg>
        <pc:picChg chg="add del mod">
          <ac:chgData name="Jason Webber (He/Him)" userId="6c52e734-46d2-4b9e-be54-bcfaf0eb3c53" providerId="ADAL" clId="{76505CF9-1934-4955-AA95-799DB87341BE}" dt="2024-02-26T14:54:44.712" v="1548" actId="478"/>
          <ac:picMkLst>
            <pc:docMk/>
            <pc:sldMk cId="542074147" sldId="280"/>
            <ac:picMk id="2" creationId="{0438B7CE-E2D5-117A-3E41-2D5031C56D7A}"/>
          </ac:picMkLst>
        </pc:picChg>
        <pc:picChg chg="add mod">
          <ac:chgData name="Jason Webber (He/Him)" userId="6c52e734-46d2-4b9e-be54-bcfaf0eb3c53" providerId="ADAL" clId="{76505CF9-1934-4955-AA95-799DB87341BE}" dt="2024-02-28T11:50:15.409" v="1889" actId="1076"/>
          <ac:picMkLst>
            <pc:docMk/>
            <pc:sldMk cId="542074147" sldId="280"/>
            <ac:picMk id="4" creationId="{12A719C0-6315-0E02-65FC-AD82246602B7}"/>
          </ac:picMkLst>
        </pc:picChg>
      </pc:sldChg>
      <pc:sldChg chg="addSp delSp modSp add mod">
        <pc:chgData name="Jason Webber (He/Him)" userId="6c52e734-46d2-4b9e-be54-bcfaf0eb3c53" providerId="ADAL" clId="{76505CF9-1934-4955-AA95-799DB87341BE}" dt="2024-02-28T12:52:26.147" v="2905" actId="20577"/>
        <pc:sldMkLst>
          <pc:docMk/>
          <pc:sldMk cId="969522805" sldId="281"/>
        </pc:sldMkLst>
        <pc:spChg chg="mod">
          <ac:chgData name="Jason Webber (He/Him)" userId="6c52e734-46d2-4b9e-be54-bcfaf0eb3c53" providerId="ADAL" clId="{76505CF9-1934-4955-AA95-799DB87341BE}" dt="2024-02-28T12:52:26.147" v="2905" actId="20577"/>
          <ac:spMkLst>
            <pc:docMk/>
            <pc:sldMk cId="969522805" sldId="281"/>
            <ac:spMk id="3" creationId="{1F6EF2AE-49CC-8120-01E9-7A275A1D4593}"/>
          </ac:spMkLst>
        </pc:spChg>
        <pc:spChg chg="mod">
          <ac:chgData name="Jason Webber (He/Him)" userId="6c52e734-46d2-4b9e-be54-bcfaf0eb3c53" providerId="ADAL" clId="{76505CF9-1934-4955-AA95-799DB87341BE}" dt="2024-02-26T14:59:00.287" v="1717" actId="20577"/>
          <ac:spMkLst>
            <pc:docMk/>
            <pc:sldMk cId="969522805" sldId="281"/>
            <ac:spMk id="21" creationId="{01713A9B-49ED-B913-D117-C023DC5D17F4}"/>
          </ac:spMkLst>
        </pc:spChg>
        <pc:picChg chg="add mod">
          <ac:chgData name="Jason Webber (He/Him)" userId="6c52e734-46d2-4b9e-be54-bcfaf0eb3c53" providerId="ADAL" clId="{76505CF9-1934-4955-AA95-799DB87341BE}" dt="2024-02-28T12:26:58.809" v="2781" actId="1076"/>
          <ac:picMkLst>
            <pc:docMk/>
            <pc:sldMk cId="969522805" sldId="281"/>
            <ac:picMk id="4" creationId="{A263B129-5A75-52D4-C59E-DDB05ADB7D11}"/>
          </ac:picMkLst>
        </pc:picChg>
        <pc:picChg chg="del">
          <ac:chgData name="Jason Webber (He/Him)" userId="6c52e734-46d2-4b9e-be54-bcfaf0eb3c53" providerId="ADAL" clId="{76505CF9-1934-4955-AA95-799DB87341BE}" dt="2024-02-26T14:59:52.287" v="1775" actId="478"/>
          <ac:picMkLst>
            <pc:docMk/>
            <pc:sldMk cId="969522805" sldId="281"/>
            <ac:picMk id="23" creationId="{0C836B32-D606-A59A-42B7-2375222F89A8}"/>
          </ac:picMkLst>
        </pc:picChg>
      </pc:sldChg>
      <pc:sldChg chg="modSp add mod">
        <pc:chgData name="Jason Webber (He/Him)" userId="6c52e734-46d2-4b9e-be54-bcfaf0eb3c53" providerId="ADAL" clId="{76505CF9-1934-4955-AA95-799DB87341BE}" dt="2024-02-28T13:17:27.106" v="3390" actId="20577"/>
        <pc:sldMkLst>
          <pc:docMk/>
          <pc:sldMk cId="2414272372" sldId="282"/>
        </pc:sldMkLst>
        <pc:spChg chg="mod">
          <ac:chgData name="Jason Webber (He/Him)" userId="6c52e734-46d2-4b9e-be54-bcfaf0eb3c53" providerId="ADAL" clId="{76505CF9-1934-4955-AA95-799DB87341BE}" dt="2024-02-28T13:17:27.106" v="3390" actId="20577"/>
          <ac:spMkLst>
            <pc:docMk/>
            <pc:sldMk cId="2414272372" sldId="282"/>
            <ac:spMk id="21" creationId="{50828BE6-9B65-DC61-4CB5-7D1223B921CB}"/>
          </ac:spMkLst>
        </pc:spChg>
      </pc:sldChg>
      <pc:sldChg chg="addSp delSp modSp add mod">
        <pc:chgData name="Jason Webber (He/Him)" userId="6c52e734-46d2-4b9e-be54-bcfaf0eb3c53" providerId="ADAL" clId="{76505CF9-1934-4955-AA95-799DB87341BE}" dt="2024-02-28T12:56:47.747" v="3061" actId="1076"/>
        <pc:sldMkLst>
          <pc:docMk/>
          <pc:sldMk cId="3962813314" sldId="283"/>
        </pc:sldMkLst>
        <pc:spChg chg="mod">
          <ac:chgData name="Jason Webber (He/Him)" userId="6c52e734-46d2-4b9e-be54-bcfaf0eb3c53" providerId="ADAL" clId="{76505CF9-1934-4955-AA95-799DB87341BE}" dt="2024-02-28T12:56:35.373" v="3060" actId="20577"/>
          <ac:spMkLst>
            <pc:docMk/>
            <pc:sldMk cId="3962813314" sldId="283"/>
            <ac:spMk id="3" creationId="{E47642A0-27A3-7D26-388A-B22665E9DA70}"/>
          </ac:spMkLst>
        </pc:spChg>
        <pc:spChg chg="mod">
          <ac:chgData name="Jason Webber (He/Him)" userId="6c52e734-46d2-4b9e-be54-bcfaf0eb3c53" providerId="ADAL" clId="{76505CF9-1934-4955-AA95-799DB87341BE}" dt="2024-02-28T12:52:44.449" v="2929" actId="20577"/>
          <ac:spMkLst>
            <pc:docMk/>
            <pc:sldMk cId="3962813314" sldId="283"/>
            <ac:spMk id="21" creationId="{BE3CC5E7-4799-C219-059F-12C4D0AEA75B}"/>
          </ac:spMkLst>
        </pc:spChg>
        <pc:picChg chg="del">
          <ac:chgData name="Jason Webber (He/Him)" userId="6c52e734-46d2-4b9e-be54-bcfaf0eb3c53" providerId="ADAL" clId="{76505CF9-1934-4955-AA95-799DB87341BE}" dt="2024-02-28T12:52:46.207" v="2930" actId="478"/>
          <ac:picMkLst>
            <pc:docMk/>
            <pc:sldMk cId="3962813314" sldId="283"/>
            <ac:picMk id="4" creationId="{E71319D7-BFF7-03CE-3D99-1B079D4857C5}"/>
          </ac:picMkLst>
        </pc:picChg>
        <pc:picChg chg="add mod">
          <ac:chgData name="Jason Webber (He/Him)" userId="6c52e734-46d2-4b9e-be54-bcfaf0eb3c53" providerId="ADAL" clId="{76505CF9-1934-4955-AA95-799DB87341BE}" dt="2024-02-28T12:56:47.747" v="3061" actId="1076"/>
          <ac:picMkLst>
            <pc:docMk/>
            <pc:sldMk cId="3962813314" sldId="283"/>
            <ac:picMk id="5" creationId="{13847F9A-5E51-6BBC-3ADC-3B8DC312F4F1}"/>
          </ac:picMkLst>
        </pc:picChg>
      </pc:sldChg>
      <pc:sldChg chg="addSp delSp modSp add mod">
        <pc:chgData name="Jason Webber (He/Him)" userId="6c52e734-46d2-4b9e-be54-bcfaf0eb3c53" providerId="ADAL" clId="{76505CF9-1934-4955-AA95-799DB87341BE}" dt="2024-02-28T13:25:48.409" v="4068" actId="20577"/>
        <pc:sldMkLst>
          <pc:docMk/>
          <pc:sldMk cId="3158291401" sldId="284"/>
        </pc:sldMkLst>
        <pc:spChg chg="mod">
          <ac:chgData name="Jason Webber (He/Him)" userId="6c52e734-46d2-4b9e-be54-bcfaf0eb3c53" providerId="ADAL" clId="{76505CF9-1934-4955-AA95-799DB87341BE}" dt="2024-02-28T13:25:48.409" v="4068" actId="20577"/>
          <ac:spMkLst>
            <pc:docMk/>
            <pc:sldMk cId="3158291401" sldId="284"/>
            <ac:spMk id="3" creationId="{78D08A5F-6B8E-5E2D-5FD9-1BC85BCB976F}"/>
          </ac:spMkLst>
        </pc:spChg>
        <pc:spChg chg="mod">
          <ac:chgData name="Jason Webber (He/Him)" userId="6c52e734-46d2-4b9e-be54-bcfaf0eb3c53" providerId="ADAL" clId="{76505CF9-1934-4955-AA95-799DB87341BE}" dt="2024-02-28T13:21:55.325" v="3738" actId="20577"/>
          <ac:spMkLst>
            <pc:docMk/>
            <pc:sldMk cId="3158291401" sldId="284"/>
            <ac:spMk id="21" creationId="{401F89B9-D133-D566-B131-468BE48986F0}"/>
          </ac:spMkLst>
        </pc:spChg>
        <pc:picChg chg="del">
          <ac:chgData name="Jason Webber (He/Him)" userId="6c52e734-46d2-4b9e-be54-bcfaf0eb3c53" providerId="ADAL" clId="{76505CF9-1934-4955-AA95-799DB87341BE}" dt="2024-02-28T13:22:00.765" v="3740" actId="478"/>
          <ac:picMkLst>
            <pc:docMk/>
            <pc:sldMk cId="3158291401" sldId="284"/>
            <ac:picMk id="4" creationId="{822D1D68-01E7-26F0-9C3A-B0A9BAF3413A}"/>
          </ac:picMkLst>
        </pc:picChg>
        <pc:picChg chg="add mod">
          <ac:chgData name="Jason Webber (He/Him)" userId="6c52e734-46d2-4b9e-be54-bcfaf0eb3c53" providerId="ADAL" clId="{76505CF9-1934-4955-AA95-799DB87341BE}" dt="2024-02-28T13:24:33.159" v="3920" actId="1076"/>
          <ac:picMkLst>
            <pc:docMk/>
            <pc:sldMk cId="3158291401" sldId="284"/>
            <ac:picMk id="5" creationId="{8E554CAF-81B1-F32E-C74E-04D2A3437FD8}"/>
          </ac:picMkLst>
        </pc:picChg>
      </pc:sldChg>
    </pc:docChg>
  </pc:docChgLst>
  <pc:docChgLst>
    <pc:chgData name="Jason Webber (He/Him)" userId="6c52e734-46d2-4b9e-be54-bcfaf0eb3c53" providerId="ADAL" clId="{9B14AE9A-99CF-4B8D-9B35-C7D2D2256334}"/>
    <pc:docChg chg="custSel delSld modSld">
      <pc:chgData name="Jason Webber (He/Him)" userId="6c52e734-46d2-4b9e-be54-bcfaf0eb3c53" providerId="ADAL" clId="{9B14AE9A-99CF-4B8D-9B35-C7D2D2256334}" dt="2024-02-29T10:09:09.531" v="254" actId="47"/>
      <pc:docMkLst>
        <pc:docMk/>
      </pc:docMkLst>
      <pc:sldChg chg="modSp mod">
        <pc:chgData name="Jason Webber (He/Him)" userId="6c52e734-46d2-4b9e-be54-bcfaf0eb3c53" providerId="ADAL" clId="{9B14AE9A-99CF-4B8D-9B35-C7D2D2256334}" dt="2024-02-29T10:06:13.207" v="142" actId="1076"/>
        <pc:sldMkLst>
          <pc:docMk/>
          <pc:sldMk cId="736618207" sldId="256"/>
        </pc:sldMkLst>
        <pc:spChg chg="mod">
          <ac:chgData name="Jason Webber (He/Him)" userId="6c52e734-46d2-4b9e-be54-bcfaf0eb3c53" providerId="ADAL" clId="{9B14AE9A-99CF-4B8D-9B35-C7D2D2256334}" dt="2024-02-29T10:06:13.207" v="142" actId="1076"/>
          <ac:spMkLst>
            <pc:docMk/>
            <pc:sldMk cId="736618207" sldId="256"/>
            <ac:spMk id="2" creationId="{384E3EC4-82D9-77FC-2C5E-47E773D83A35}"/>
          </ac:spMkLst>
        </pc:spChg>
      </pc:sldChg>
      <pc:sldChg chg="modNotesTx">
        <pc:chgData name="Jason Webber (He/Him)" userId="6c52e734-46d2-4b9e-be54-bcfaf0eb3c53" providerId="ADAL" clId="{9B14AE9A-99CF-4B8D-9B35-C7D2D2256334}" dt="2024-02-29T10:05:52.416" v="133" actId="20577"/>
        <pc:sldMkLst>
          <pc:docMk/>
          <pc:sldMk cId="0" sldId="258"/>
        </pc:sldMkLst>
      </pc:sldChg>
      <pc:sldChg chg="modSp mod">
        <pc:chgData name="Jason Webber (He/Him)" userId="6c52e734-46d2-4b9e-be54-bcfaf0eb3c53" providerId="ADAL" clId="{9B14AE9A-99CF-4B8D-9B35-C7D2D2256334}" dt="2024-02-29T10:07:15.032" v="184" actId="20577"/>
        <pc:sldMkLst>
          <pc:docMk/>
          <pc:sldMk cId="1357325056" sldId="286"/>
        </pc:sldMkLst>
        <pc:spChg chg="mod">
          <ac:chgData name="Jason Webber (He/Him)" userId="6c52e734-46d2-4b9e-be54-bcfaf0eb3c53" providerId="ADAL" clId="{9B14AE9A-99CF-4B8D-9B35-C7D2D2256334}" dt="2024-02-29T10:07:15.032" v="184" actId="20577"/>
          <ac:spMkLst>
            <pc:docMk/>
            <pc:sldMk cId="1357325056" sldId="286"/>
            <ac:spMk id="5" creationId="{21A16ED0-05E2-985D-5B92-A0FC2338CCC4}"/>
          </ac:spMkLst>
        </pc:spChg>
      </pc:sldChg>
      <pc:sldChg chg="modSp mod">
        <pc:chgData name="Jason Webber (He/Him)" userId="6c52e734-46d2-4b9e-be54-bcfaf0eb3c53" providerId="ADAL" clId="{9B14AE9A-99CF-4B8D-9B35-C7D2D2256334}" dt="2024-02-29T10:07:57.881" v="212" actId="20577"/>
        <pc:sldMkLst>
          <pc:docMk/>
          <pc:sldMk cId="2884806994" sldId="287"/>
        </pc:sldMkLst>
        <pc:spChg chg="mod">
          <ac:chgData name="Jason Webber (He/Him)" userId="6c52e734-46d2-4b9e-be54-bcfaf0eb3c53" providerId="ADAL" clId="{9B14AE9A-99CF-4B8D-9B35-C7D2D2256334}" dt="2024-02-29T10:07:57.881" v="212" actId="20577"/>
          <ac:spMkLst>
            <pc:docMk/>
            <pc:sldMk cId="2884806994" sldId="287"/>
            <ac:spMk id="5" creationId="{B14CA859-5F67-87F3-F5AA-D5544EBB8C24}"/>
          </ac:spMkLst>
        </pc:spChg>
      </pc:sldChg>
      <pc:sldChg chg="modSp mod">
        <pc:chgData name="Jason Webber (He/Him)" userId="6c52e734-46d2-4b9e-be54-bcfaf0eb3c53" providerId="ADAL" clId="{9B14AE9A-99CF-4B8D-9B35-C7D2D2256334}" dt="2024-02-29T10:09:02.442" v="251" actId="20577"/>
        <pc:sldMkLst>
          <pc:docMk/>
          <pc:sldMk cId="3501946991" sldId="288"/>
        </pc:sldMkLst>
        <pc:spChg chg="mod">
          <ac:chgData name="Jason Webber (He/Him)" userId="6c52e734-46d2-4b9e-be54-bcfaf0eb3c53" providerId="ADAL" clId="{9B14AE9A-99CF-4B8D-9B35-C7D2D2256334}" dt="2024-02-29T10:09:02.442" v="251" actId="20577"/>
          <ac:spMkLst>
            <pc:docMk/>
            <pc:sldMk cId="3501946991" sldId="288"/>
            <ac:spMk id="5" creationId="{4843756C-E66C-7C77-96CC-2C6922B2C4D5}"/>
          </ac:spMkLst>
        </pc:spChg>
      </pc:sldChg>
      <pc:sldChg chg="del">
        <pc:chgData name="Jason Webber (He/Him)" userId="6c52e734-46d2-4b9e-be54-bcfaf0eb3c53" providerId="ADAL" clId="{9B14AE9A-99CF-4B8D-9B35-C7D2D2256334}" dt="2024-02-29T10:09:08.001" v="252" actId="47"/>
        <pc:sldMkLst>
          <pc:docMk/>
          <pc:sldMk cId="290963295" sldId="289"/>
        </pc:sldMkLst>
      </pc:sldChg>
      <pc:sldChg chg="del">
        <pc:chgData name="Jason Webber (He/Him)" userId="6c52e734-46d2-4b9e-be54-bcfaf0eb3c53" providerId="ADAL" clId="{9B14AE9A-99CF-4B8D-9B35-C7D2D2256334}" dt="2024-02-29T10:09:09.531" v="254" actId="47"/>
        <pc:sldMkLst>
          <pc:docMk/>
          <pc:sldMk cId="4198349902" sldId="291"/>
        </pc:sldMkLst>
      </pc:sldChg>
      <pc:sldChg chg="del">
        <pc:chgData name="Jason Webber (He/Him)" userId="6c52e734-46d2-4b9e-be54-bcfaf0eb3c53" providerId="ADAL" clId="{9B14AE9A-99CF-4B8D-9B35-C7D2D2256334}" dt="2024-02-29T10:09:08.637" v="253" actId="47"/>
        <pc:sldMkLst>
          <pc:docMk/>
          <pc:sldMk cId="1708314996" sldId="292"/>
        </pc:sldMkLst>
      </pc:sldChg>
    </pc:docChg>
  </pc:docChgLst>
  <pc:docChgLst>
    <pc:chgData name="Jason Webber (He/Him)" userId="6c52e734-46d2-4b9e-be54-bcfaf0eb3c53" providerId="ADAL" clId="{CE14F688-A34B-4501-BEE4-7CE191A99098}"/>
    <pc:docChg chg="undo custSel addSld delSld modSld sldOrd">
      <pc:chgData name="Jason Webber (He/Him)" userId="6c52e734-46d2-4b9e-be54-bcfaf0eb3c53" providerId="ADAL" clId="{CE14F688-A34B-4501-BEE4-7CE191A99098}" dt="2024-02-28T14:19:13.762" v="1128" actId="20577"/>
      <pc:docMkLst>
        <pc:docMk/>
      </pc:docMkLst>
      <pc:sldChg chg="addSp delSp modSp mod">
        <pc:chgData name="Jason Webber (He/Him)" userId="6c52e734-46d2-4b9e-be54-bcfaf0eb3c53" providerId="ADAL" clId="{CE14F688-A34B-4501-BEE4-7CE191A99098}" dt="2024-02-28T14:07:54.057" v="900" actId="20577"/>
        <pc:sldMkLst>
          <pc:docMk/>
          <pc:sldMk cId="736618207" sldId="256"/>
        </pc:sldMkLst>
        <pc:spChg chg="add mod">
          <ac:chgData name="Jason Webber (He/Him)" userId="6c52e734-46d2-4b9e-be54-bcfaf0eb3c53" providerId="ADAL" clId="{CE14F688-A34B-4501-BEE4-7CE191A99098}" dt="2024-02-28T14:07:54.057" v="900" actId="20577"/>
          <ac:spMkLst>
            <pc:docMk/>
            <pc:sldMk cId="736618207" sldId="256"/>
            <ac:spMk id="2" creationId="{384E3EC4-82D9-77FC-2C5E-47E773D83A35}"/>
          </ac:spMkLst>
        </pc:spChg>
        <pc:spChg chg="del mod">
          <ac:chgData name="Jason Webber (He/Him)" userId="6c52e734-46d2-4b9e-be54-bcfaf0eb3c53" providerId="ADAL" clId="{CE14F688-A34B-4501-BEE4-7CE191A99098}" dt="2024-02-28T13:38:26.902" v="3" actId="478"/>
          <ac:spMkLst>
            <pc:docMk/>
            <pc:sldMk cId="736618207" sldId="256"/>
            <ac:spMk id="7" creationId="{FFB2FAC5-17B4-D3CE-BC66-F103B95FAF93}"/>
          </ac:spMkLst>
        </pc:spChg>
      </pc:sldChg>
      <pc:sldChg chg="addSp modSp mod modNotesTx">
        <pc:chgData name="Jason Webber (He/Him)" userId="6c52e734-46d2-4b9e-be54-bcfaf0eb3c53" providerId="ADAL" clId="{CE14F688-A34B-4501-BEE4-7CE191A99098}" dt="2024-02-28T13:48:16.041" v="371" actId="20577"/>
        <pc:sldMkLst>
          <pc:docMk/>
          <pc:sldMk cId="0" sldId="258"/>
        </pc:sldMkLst>
        <pc:spChg chg="mod">
          <ac:chgData name="Jason Webber (He/Him)" userId="6c52e734-46d2-4b9e-be54-bcfaf0eb3c53" providerId="ADAL" clId="{CE14F688-A34B-4501-BEE4-7CE191A99098}" dt="2024-02-28T13:48:16.041" v="371" actId="20577"/>
          <ac:spMkLst>
            <pc:docMk/>
            <pc:sldMk cId="0" sldId="258"/>
            <ac:spMk id="3" creationId="{827D3387-604B-77B7-3DE7-E583EADC049F}"/>
          </ac:spMkLst>
        </pc:spChg>
        <pc:spChg chg="mod">
          <ac:chgData name="Jason Webber (He/Him)" userId="6c52e734-46d2-4b9e-be54-bcfaf0eb3c53" providerId="ADAL" clId="{CE14F688-A34B-4501-BEE4-7CE191A99098}" dt="2024-02-28T13:47:36.495" v="330" actId="20577"/>
          <ac:spMkLst>
            <pc:docMk/>
            <pc:sldMk cId="0" sldId="258"/>
            <ac:spMk id="4" creationId="{B44D0EA1-29ED-9D8C-85F7-C2729256C542}"/>
          </ac:spMkLst>
        </pc:spChg>
        <pc:picChg chg="add mod">
          <ac:chgData name="Jason Webber (He/Him)" userId="6c52e734-46d2-4b9e-be54-bcfaf0eb3c53" providerId="ADAL" clId="{CE14F688-A34B-4501-BEE4-7CE191A99098}" dt="2024-02-28T13:44:40.982" v="298" actId="1076"/>
          <ac:picMkLst>
            <pc:docMk/>
            <pc:sldMk cId="0" sldId="258"/>
            <ac:picMk id="5" creationId="{9E1C5508-8148-B50D-D39D-BEE66EC6DD86}"/>
          </ac:picMkLst>
        </pc:picChg>
      </pc:sldChg>
      <pc:sldChg chg="del">
        <pc:chgData name="Jason Webber (He/Him)" userId="6c52e734-46d2-4b9e-be54-bcfaf0eb3c53" providerId="ADAL" clId="{CE14F688-A34B-4501-BEE4-7CE191A99098}" dt="2024-02-28T13:39:16.915" v="34" actId="47"/>
        <pc:sldMkLst>
          <pc:docMk/>
          <pc:sldMk cId="0" sldId="264"/>
        </pc:sldMkLst>
      </pc:sldChg>
      <pc:sldChg chg="del">
        <pc:chgData name="Jason Webber (He/Him)" userId="6c52e734-46d2-4b9e-be54-bcfaf0eb3c53" providerId="ADAL" clId="{CE14F688-A34B-4501-BEE4-7CE191A99098}" dt="2024-02-28T13:39:17.622" v="35" actId="47"/>
        <pc:sldMkLst>
          <pc:docMk/>
          <pc:sldMk cId="0" sldId="266"/>
        </pc:sldMkLst>
      </pc:sldChg>
      <pc:sldChg chg="del">
        <pc:chgData name="Jason Webber (He/Him)" userId="6c52e734-46d2-4b9e-be54-bcfaf0eb3c53" providerId="ADAL" clId="{CE14F688-A34B-4501-BEE4-7CE191A99098}" dt="2024-02-28T13:39:19.902" v="41" actId="47"/>
        <pc:sldMkLst>
          <pc:docMk/>
          <pc:sldMk cId="0" sldId="267"/>
        </pc:sldMkLst>
      </pc:sldChg>
      <pc:sldChg chg="modNotesTx">
        <pc:chgData name="Jason Webber (He/Him)" userId="6c52e734-46d2-4b9e-be54-bcfaf0eb3c53" providerId="ADAL" clId="{CE14F688-A34B-4501-BEE4-7CE191A99098}" dt="2024-02-28T14:19:13.762" v="1128" actId="20577"/>
        <pc:sldMkLst>
          <pc:docMk/>
          <pc:sldMk cId="0" sldId="271"/>
        </pc:sldMkLst>
      </pc:sldChg>
      <pc:sldChg chg="addSp delSp modSp mod modNotesTx">
        <pc:chgData name="Jason Webber (He/Him)" userId="6c52e734-46d2-4b9e-be54-bcfaf0eb3c53" providerId="ADAL" clId="{CE14F688-A34B-4501-BEE4-7CE191A99098}" dt="2024-02-28T13:52:28.893" v="425" actId="1076"/>
        <pc:sldMkLst>
          <pc:docMk/>
          <pc:sldMk cId="3216824315" sldId="272"/>
        </pc:sldMkLst>
        <pc:spChg chg="add del mod">
          <ac:chgData name="Jason Webber (He/Him)" userId="6c52e734-46d2-4b9e-be54-bcfaf0eb3c53" providerId="ADAL" clId="{CE14F688-A34B-4501-BEE4-7CE191A99098}" dt="2024-02-28T13:52:21.969" v="423" actId="478"/>
          <ac:spMkLst>
            <pc:docMk/>
            <pc:sldMk cId="3216824315" sldId="272"/>
            <ac:spMk id="4" creationId="{E3CF73B1-0604-F41C-BE59-FA3562748958}"/>
          </ac:spMkLst>
        </pc:spChg>
        <pc:spChg chg="mod">
          <ac:chgData name="Jason Webber (He/Him)" userId="6c52e734-46d2-4b9e-be54-bcfaf0eb3c53" providerId="ADAL" clId="{CE14F688-A34B-4501-BEE4-7CE191A99098}" dt="2024-02-28T13:49:45.387" v="416"/>
          <ac:spMkLst>
            <pc:docMk/>
            <pc:sldMk cId="3216824315" sldId="272"/>
            <ac:spMk id="5" creationId="{E8F8BBAE-219B-6B3C-4F1B-A41CDBEEE230}"/>
          </ac:spMkLst>
        </pc:spChg>
        <pc:spChg chg="mod">
          <ac:chgData name="Jason Webber (He/Him)" userId="6c52e734-46d2-4b9e-be54-bcfaf0eb3c53" providerId="ADAL" clId="{CE14F688-A34B-4501-BEE4-7CE191A99098}" dt="2024-02-28T13:49:41.775" v="415" actId="20577"/>
          <ac:spMkLst>
            <pc:docMk/>
            <pc:sldMk cId="3216824315" sldId="272"/>
            <ac:spMk id="7" creationId="{7E32F86A-4542-3C9F-DD10-F009F7A30164}"/>
          </ac:spMkLst>
        </pc:spChg>
        <pc:picChg chg="del">
          <ac:chgData name="Jason Webber (He/Him)" userId="6c52e734-46d2-4b9e-be54-bcfaf0eb3c53" providerId="ADAL" clId="{CE14F688-A34B-4501-BEE4-7CE191A99098}" dt="2024-02-28T13:49:09.796" v="398" actId="478"/>
          <ac:picMkLst>
            <pc:docMk/>
            <pc:sldMk cId="3216824315" sldId="272"/>
            <ac:picMk id="2" creationId="{F930FBC4-EA3D-6254-E4C5-A6E8AE7EE1CE}"/>
          </ac:picMkLst>
        </pc:picChg>
        <pc:picChg chg="add mod">
          <ac:chgData name="Jason Webber (He/Him)" userId="6c52e734-46d2-4b9e-be54-bcfaf0eb3c53" providerId="ADAL" clId="{CE14F688-A34B-4501-BEE4-7CE191A99098}" dt="2024-02-28T13:52:28.893" v="425" actId="1076"/>
          <ac:picMkLst>
            <pc:docMk/>
            <pc:sldMk cId="3216824315" sldId="272"/>
            <ac:picMk id="8" creationId="{93682A37-4D7D-3FA9-A2E7-7DAB91A24B67}"/>
          </ac:picMkLst>
        </pc:picChg>
      </pc:sldChg>
      <pc:sldChg chg="del">
        <pc:chgData name="Jason Webber (He/Him)" userId="6c52e734-46d2-4b9e-be54-bcfaf0eb3c53" providerId="ADAL" clId="{CE14F688-A34B-4501-BEE4-7CE191A99098}" dt="2024-02-28T13:39:18.801" v="38" actId="47"/>
        <pc:sldMkLst>
          <pc:docMk/>
          <pc:sldMk cId="3812238815" sldId="273"/>
        </pc:sldMkLst>
      </pc:sldChg>
      <pc:sldChg chg="del">
        <pc:chgData name="Jason Webber (He/Him)" userId="6c52e734-46d2-4b9e-be54-bcfaf0eb3c53" providerId="ADAL" clId="{CE14F688-A34B-4501-BEE4-7CE191A99098}" dt="2024-02-28T13:39:16.710" v="33" actId="47"/>
        <pc:sldMkLst>
          <pc:docMk/>
          <pc:sldMk cId="2629828768" sldId="274"/>
        </pc:sldMkLst>
      </pc:sldChg>
      <pc:sldChg chg="del">
        <pc:chgData name="Jason Webber (He/Him)" userId="6c52e734-46d2-4b9e-be54-bcfaf0eb3c53" providerId="ADAL" clId="{CE14F688-A34B-4501-BEE4-7CE191A99098}" dt="2024-02-28T13:39:16.396" v="32" actId="47"/>
        <pc:sldMkLst>
          <pc:docMk/>
          <pc:sldMk cId="1326807896" sldId="275"/>
        </pc:sldMkLst>
      </pc:sldChg>
      <pc:sldChg chg="modSp mod">
        <pc:chgData name="Jason Webber (He/Him)" userId="6c52e734-46d2-4b9e-be54-bcfaf0eb3c53" providerId="ADAL" clId="{CE14F688-A34B-4501-BEE4-7CE191A99098}" dt="2024-02-28T13:56:16.924" v="618" actId="20577"/>
        <pc:sldMkLst>
          <pc:docMk/>
          <pc:sldMk cId="2777164417" sldId="277"/>
        </pc:sldMkLst>
        <pc:spChg chg="mod">
          <ac:chgData name="Jason Webber (He/Him)" userId="6c52e734-46d2-4b9e-be54-bcfaf0eb3c53" providerId="ADAL" clId="{CE14F688-A34B-4501-BEE4-7CE191A99098}" dt="2024-02-28T13:56:16.924" v="618" actId="20577"/>
          <ac:spMkLst>
            <pc:docMk/>
            <pc:sldMk cId="2777164417" sldId="277"/>
            <ac:spMk id="7" creationId="{B30BAA15-01B7-3E4B-1535-12B3F033DE31}"/>
          </ac:spMkLst>
        </pc:spChg>
      </pc:sldChg>
      <pc:sldChg chg="del">
        <pc:chgData name="Jason Webber (He/Him)" userId="6c52e734-46d2-4b9e-be54-bcfaf0eb3c53" providerId="ADAL" clId="{CE14F688-A34B-4501-BEE4-7CE191A99098}" dt="2024-02-28T13:39:17.952" v="36" actId="47"/>
        <pc:sldMkLst>
          <pc:docMk/>
          <pc:sldMk cId="40238886" sldId="278"/>
        </pc:sldMkLst>
      </pc:sldChg>
      <pc:sldChg chg="del">
        <pc:chgData name="Jason Webber (He/Him)" userId="6c52e734-46d2-4b9e-be54-bcfaf0eb3c53" providerId="ADAL" clId="{CE14F688-A34B-4501-BEE4-7CE191A99098}" dt="2024-02-28T13:39:18.974" v="39" actId="47"/>
        <pc:sldMkLst>
          <pc:docMk/>
          <pc:sldMk cId="2048473923" sldId="279"/>
        </pc:sldMkLst>
      </pc:sldChg>
      <pc:sldChg chg="del">
        <pc:chgData name="Jason Webber (He/Him)" userId="6c52e734-46d2-4b9e-be54-bcfaf0eb3c53" providerId="ADAL" clId="{CE14F688-A34B-4501-BEE4-7CE191A99098}" dt="2024-02-28T13:39:18.612" v="37" actId="47"/>
        <pc:sldMkLst>
          <pc:docMk/>
          <pc:sldMk cId="542074147" sldId="280"/>
        </pc:sldMkLst>
      </pc:sldChg>
      <pc:sldChg chg="del">
        <pc:chgData name="Jason Webber (He/Him)" userId="6c52e734-46d2-4b9e-be54-bcfaf0eb3c53" providerId="ADAL" clId="{CE14F688-A34B-4501-BEE4-7CE191A99098}" dt="2024-02-28T13:39:20.076" v="42" actId="47"/>
        <pc:sldMkLst>
          <pc:docMk/>
          <pc:sldMk cId="969522805" sldId="281"/>
        </pc:sldMkLst>
      </pc:sldChg>
      <pc:sldChg chg="del">
        <pc:chgData name="Jason Webber (He/Him)" userId="6c52e734-46d2-4b9e-be54-bcfaf0eb3c53" providerId="ADAL" clId="{CE14F688-A34B-4501-BEE4-7CE191A99098}" dt="2024-02-28T13:39:19.162" v="40" actId="47"/>
        <pc:sldMkLst>
          <pc:docMk/>
          <pc:sldMk cId="2414272372" sldId="282"/>
        </pc:sldMkLst>
      </pc:sldChg>
      <pc:sldChg chg="modSp add del mod modNotesTx">
        <pc:chgData name="Jason Webber (He/Him)" userId="6c52e734-46d2-4b9e-be54-bcfaf0eb3c53" providerId="ADAL" clId="{CE14F688-A34B-4501-BEE4-7CE191A99098}" dt="2024-02-28T13:41:55.108" v="247" actId="313"/>
        <pc:sldMkLst>
          <pc:docMk/>
          <pc:sldMk cId="3962813314" sldId="283"/>
        </pc:sldMkLst>
        <pc:spChg chg="mod">
          <ac:chgData name="Jason Webber (He/Him)" userId="6c52e734-46d2-4b9e-be54-bcfaf0eb3c53" providerId="ADAL" clId="{CE14F688-A34B-4501-BEE4-7CE191A99098}" dt="2024-02-28T13:40:56.457" v="131" actId="14100"/>
          <ac:spMkLst>
            <pc:docMk/>
            <pc:sldMk cId="3962813314" sldId="283"/>
            <ac:spMk id="3" creationId="{E47642A0-27A3-7D26-388A-B22665E9DA70}"/>
          </ac:spMkLst>
        </pc:spChg>
        <pc:picChg chg="mod">
          <ac:chgData name="Jason Webber (He/Him)" userId="6c52e734-46d2-4b9e-be54-bcfaf0eb3c53" providerId="ADAL" clId="{CE14F688-A34B-4501-BEE4-7CE191A99098}" dt="2024-02-28T13:40:59.476" v="132" actId="1076"/>
          <ac:picMkLst>
            <pc:docMk/>
            <pc:sldMk cId="3962813314" sldId="283"/>
            <ac:picMk id="5" creationId="{13847F9A-5E51-6BBC-3ADC-3B8DC312F4F1}"/>
          </ac:picMkLst>
        </pc:picChg>
      </pc:sldChg>
      <pc:sldChg chg="modSp add mod">
        <pc:chgData name="Jason Webber (He/Him)" userId="6c52e734-46d2-4b9e-be54-bcfaf0eb3c53" providerId="ADAL" clId="{CE14F688-A34B-4501-BEE4-7CE191A99098}" dt="2024-02-28T13:49:06.136" v="397" actId="20577"/>
        <pc:sldMkLst>
          <pc:docMk/>
          <pc:sldMk cId="212571162" sldId="284"/>
        </pc:sldMkLst>
        <pc:spChg chg="mod">
          <ac:chgData name="Jason Webber (He/Him)" userId="6c52e734-46d2-4b9e-be54-bcfaf0eb3c53" providerId="ADAL" clId="{CE14F688-A34B-4501-BEE4-7CE191A99098}" dt="2024-02-28T13:49:06.136" v="397" actId="20577"/>
          <ac:spMkLst>
            <pc:docMk/>
            <pc:sldMk cId="212571162" sldId="284"/>
            <ac:spMk id="7" creationId="{7796BAB3-0AFF-669A-384F-FC4DA5CA65D1}"/>
          </ac:spMkLst>
        </pc:spChg>
      </pc:sldChg>
      <pc:sldChg chg="del">
        <pc:chgData name="Jason Webber (He/Him)" userId="6c52e734-46d2-4b9e-be54-bcfaf0eb3c53" providerId="ADAL" clId="{CE14F688-A34B-4501-BEE4-7CE191A99098}" dt="2024-02-28T13:39:20.267" v="43" actId="47"/>
        <pc:sldMkLst>
          <pc:docMk/>
          <pc:sldMk cId="3158291401" sldId="284"/>
        </pc:sldMkLst>
      </pc:sldChg>
      <pc:sldChg chg="delSp modSp add del mod modNotesTx">
        <pc:chgData name="Jason Webber (He/Him)" userId="6c52e734-46d2-4b9e-be54-bcfaf0eb3c53" providerId="ADAL" clId="{CE14F688-A34B-4501-BEE4-7CE191A99098}" dt="2024-02-28T13:58:55.582" v="677" actId="47"/>
        <pc:sldMkLst>
          <pc:docMk/>
          <pc:sldMk cId="3123340449" sldId="285"/>
        </pc:sldMkLst>
        <pc:spChg chg="mod">
          <ac:chgData name="Jason Webber (He/Him)" userId="6c52e734-46d2-4b9e-be54-bcfaf0eb3c53" providerId="ADAL" clId="{CE14F688-A34B-4501-BEE4-7CE191A99098}" dt="2024-02-28T13:55:58.361" v="608" actId="207"/>
          <ac:spMkLst>
            <pc:docMk/>
            <pc:sldMk cId="3123340449" sldId="285"/>
            <ac:spMk id="5" creationId="{3EADD863-D8F9-2C09-F19A-51B9B2AD67AA}"/>
          </ac:spMkLst>
        </pc:spChg>
        <pc:spChg chg="mod">
          <ac:chgData name="Jason Webber (He/Him)" userId="6c52e734-46d2-4b9e-be54-bcfaf0eb3c53" providerId="ADAL" clId="{CE14F688-A34B-4501-BEE4-7CE191A99098}" dt="2024-02-28T13:53:06.013" v="438" actId="20577"/>
          <ac:spMkLst>
            <pc:docMk/>
            <pc:sldMk cId="3123340449" sldId="285"/>
            <ac:spMk id="7" creationId="{66EA4A29-72FE-4261-A518-003B4AFDE61B}"/>
          </ac:spMkLst>
        </pc:spChg>
        <pc:picChg chg="del">
          <ac:chgData name="Jason Webber (He/Him)" userId="6c52e734-46d2-4b9e-be54-bcfaf0eb3c53" providerId="ADAL" clId="{CE14F688-A34B-4501-BEE4-7CE191A99098}" dt="2024-02-28T13:52:58.856" v="427" actId="478"/>
          <ac:picMkLst>
            <pc:docMk/>
            <pc:sldMk cId="3123340449" sldId="285"/>
            <ac:picMk id="8" creationId="{A7E6061A-A569-170B-CE55-CB11368C04BA}"/>
          </ac:picMkLst>
        </pc:picChg>
      </pc:sldChg>
      <pc:sldChg chg="modSp add mod ord">
        <pc:chgData name="Jason Webber (He/Him)" userId="6c52e734-46d2-4b9e-be54-bcfaf0eb3c53" providerId="ADAL" clId="{CE14F688-A34B-4501-BEE4-7CE191A99098}" dt="2024-02-28T13:58:53.335" v="676"/>
        <pc:sldMkLst>
          <pc:docMk/>
          <pc:sldMk cId="1357325056" sldId="286"/>
        </pc:sldMkLst>
        <pc:spChg chg="mod">
          <ac:chgData name="Jason Webber (He/Him)" userId="6c52e734-46d2-4b9e-be54-bcfaf0eb3c53" providerId="ADAL" clId="{CE14F688-A34B-4501-BEE4-7CE191A99098}" dt="2024-02-28T13:58:41.940" v="674" actId="114"/>
          <ac:spMkLst>
            <pc:docMk/>
            <pc:sldMk cId="1357325056" sldId="286"/>
            <ac:spMk id="5" creationId="{21A16ED0-05E2-985D-5B92-A0FC2338CCC4}"/>
          </ac:spMkLst>
        </pc:spChg>
      </pc:sldChg>
      <pc:sldChg chg="modSp add mod">
        <pc:chgData name="Jason Webber (He/Him)" userId="6c52e734-46d2-4b9e-be54-bcfaf0eb3c53" providerId="ADAL" clId="{CE14F688-A34B-4501-BEE4-7CE191A99098}" dt="2024-02-28T13:59:59.913" v="717" actId="20577"/>
        <pc:sldMkLst>
          <pc:docMk/>
          <pc:sldMk cId="2884806994" sldId="287"/>
        </pc:sldMkLst>
        <pc:spChg chg="mod">
          <ac:chgData name="Jason Webber (He/Him)" userId="6c52e734-46d2-4b9e-be54-bcfaf0eb3c53" providerId="ADAL" clId="{CE14F688-A34B-4501-BEE4-7CE191A99098}" dt="2024-02-28T13:59:59.913" v="717" actId="20577"/>
          <ac:spMkLst>
            <pc:docMk/>
            <pc:sldMk cId="2884806994" sldId="287"/>
            <ac:spMk id="5" creationId="{B14CA859-5F67-87F3-F5AA-D5544EBB8C24}"/>
          </ac:spMkLst>
        </pc:spChg>
      </pc:sldChg>
      <pc:sldChg chg="modSp add mod">
        <pc:chgData name="Jason Webber (He/Him)" userId="6c52e734-46d2-4b9e-be54-bcfaf0eb3c53" providerId="ADAL" clId="{CE14F688-A34B-4501-BEE4-7CE191A99098}" dt="2024-02-28T14:02:14.640" v="783" actId="20577"/>
        <pc:sldMkLst>
          <pc:docMk/>
          <pc:sldMk cId="3501946991" sldId="288"/>
        </pc:sldMkLst>
        <pc:spChg chg="mod">
          <ac:chgData name="Jason Webber (He/Him)" userId="6c52e734-46d2-4b9e-be54-bcfaf0eb3c53" providerId="ADAL" clId="{CE14F688-A34B-4501-BEE4-7CE191A99098}" dt="2024-02-28T14:02:14.640" v="783" actId="20577"/>
          <ac:spMkLst>
            <pc:docMk/>
            <pc:sldMk cId="3501946991" sldId="288"/>
            <ac:spMk id="5" creationId="{4843756C-E66C-7C77-96CC-2C6922B2C4D5}"/>
          </ac:spMkLst>
        </pc:spChg>
      </pc:sldChg>
      <pc:sldChg chg="modSp add mod">
        <pc:chgData name="Jason Webber (He/Him)" userId="6c52e734-46d2-4b9e-be54-bcfaf0eb3c53" providerId="ADAL" clId="{CE14F688-A34B-4501-BEE4-7CE191A99098}" dt="2024-02-28T14:03:08.055" v="802" actId="20577"/>
        <pc:sldMkLst>
          <pc:docMk/>
          <pc:sldMk cId="290963295" sldId="289"/>
        </pc:sldMkLst>
        <pc:spChg chg="mod">
          <ac:chgData name="Jason Webber (He/Him)" userId="6c52e734-46d2-4b9e-be54-bcfaf0eb3c53" providerId="ADAL" clId="{CE14F688-A34B-4501-BEE4-7CE191A99098}" dt="2024-02-28T14:03:08.055" v="802" actId="20577"/>
          <ac:spMkLst>
            <pc:docMk/>
            <pc:sldMk cId="290963295" sldId="289"/>
            <ac:spMk id="5" creationId="{37A3493D-06B7-10FC-6476-7A5B36A9371F}"/>
          </ac:spMkLst>
        </pc:spChg>
      </pc:sldChg>
      <pc:sldChg chg="addSp modSp add mod">
        <pc:chgData name="Jason Webber (He/Him)" userId="6c52e734-46d2-4b9e-be54-bcfaf0eb3c53" providerId="ADAL" clId="{CE14F688-A34B-4501-BEE4-7CE191A99098}" dt="2024-02-28T14:07:19.657" v="893" actId="1076"/>
        <pc:sldMkLst>
          <pc:docMk/>
          <pc:sldMk cId="2148049335" sldId="290"/>
        </pc:sldMkLst>
        <pc:spChg chg="mod">
          <ac:chgData name="Jason Webber (He/Him)" userId="6c52e734-46d2-4b9e-be54-bcfaf0eb3c53" providerId="ADAL" clId="{CE14F688-A34B-4501-BEE4-7CE191A99098}" dt="2024-02-28T14:06:59.777" v="890" actId="20577"/>
          <ac:spMkLst>
            <pc:docMk/>
            <pc:sldMk cId="2148049335" sldId="290"/>
            <ac:spMk id="5" creationId="{E4C51E88-DEE6-F84D-9832-974BFC97B4CA}"/>
          </ac:spMkLst>
        </pc:spChg>
        <pc:spChg chg="mod">
          <ac:chgData name="Jason Webber (He/Him)" userId="6c52e734-46d2-4b9e-be54-bcfaf0eb3c53" providerId="ADAL" clId="{CE14F688-A34B-4501-BEE4-7CE191A99098}" dt="2024-02-28T14:06:34.408" v="833" actId="20577"/>
          <ac:spMkLst>
            <pc:docMk/>
            <pc:sldMk cId="2148049335" sldId="290"/>
            <ac:spMk id="7" creationId="{5800EEEB-4E15-6A88-8A3C-2C1D1E8098B0}"/>
          </ac:spMkLst>
        </pc:spChg>
        <pc:picChg chg="add mod">
          <ac:chgData name="Jason Webber (He/Him)" userId="6c52e734-46d2-4b9e-be54-bcfaf0eb3c53" providerId="ADAL" clId="{CE14F688-A34B-4501-BEE4-7CE191A99098}" dt="2024-02-28T14:07:19.657" v="893" actId="1076"/>
          <ac:picMkLst>
            <pc:docMk/>
            <pc:sldMk cId="2148049335" sldId="290"/>
            <ac:picMk id="3" creationId="{F8C4AE1A-7AD6-16F4-AAB9-5DCFB09479B8}"/>
          </ac:picMkLst>
        </pc:picChg>
      </pc:sldChg>
      <pc:sldChg chg="add del">
        <pc:chgData name="Jason Webber (He/Him)" userId="6c52e734-46d2-4b9e-be54-bcfaf0eb3c53" providerId="ADAL" clId="{CE14F688-A34B-4501-BEE4-7CE191A99098}" dt="2024-02-28T14:06:18.950" v="804" actId="47"/>
        <pc:sldMkLst>
          <pc:docMk/>
          <pc:sldMk cId="2374428864" sldId="290"/>
        </pc:sldMkLst>
      </pc:sldChg>
      <pc:sldChg chg="modSp add mod modNotesTx">
        <pc:chgData name="Jason Webber (He/Him)" userId="6c52e734-46d2-4b9e-be54-bcfaf0eb3c53" providerId="ADAL" clId="{CE14F688-A34B-4501-BEE4-7CE191A99098}" dt="2024-02-28T14:18:03.671" v="1095" actId="20577"/>
        <pc:sldMkLst>
          <pc:docMk/>
          <pc:sldMk cId="4198349902" sldId="291"/>
        </pc:sldMkLst>
        <pc:spChg chg="mod">
          <ac:chgData name="Jason Webber (He/Him)" userId="6c52e734-46d2-4b9e-be54-bcfaf0eb3c53" providerId="ADAL" clId="{CE14F688-A34B-4501-BEE4-7CE191A99098}" dt="2024-02-28T14:18:03.671" v="1095" actId="20577"/>
          <ac:spMkLst>
            <pc:docMk/>
            <pc:sldMk cId="4198349902" sldId="291"/>
            <ac:spMk id="5" creationId="{46215B5B-FCF5-8675-8920-0E5ADACC6267}"/>
          </ac:spMkLst>
        </pc:spChg>
        <pc:spChg chg="mod">
          <ac:chgData name="Jason Webber (He/Him)" userId="6c52e734-46d2-4b9e-be54-bcfaf0eb3c53" providerId="ADAL" clId="{CE14F688-A34B-4501-BEE4-7CE191A99098}" dt="2024-02-28T14:09:19.274" v="911" actId="20577"/>
          <ac:spMkLst>
            <pc:docMk/>
            <pc:sldMk cId="4198349902" sldId="291"/>
            <ac:spMk id="7" creationId="{38866431-FDEE-86D3-456C-E8344E573B16}"/>
          </ac:spMkLst>
        </pc:spChg>
      </pc:sldChg>
    </pc:docChg>
  </pc:docChgLst>
  <pc:docChgLst>
    <pc:chgData name="Jason Webber (He/Him)" userId="6c52e734-46d2-4b9e-be54-bcfaf0eb3c53" providerId="ADAL" clId="{E365FB91-3869-48E9-B9C5-4B91192C41AA}"/>
    <pc:docChg chg="custSel addSld modSld">
      <pc:chgData name="Jason Webber (He/Him)" userId="6c52e734-46d2-4b9e-be54-bcfaf0eb3c53" providerId="ADAL" clId="{E365FB91-3869-48E9-B9C5-4B91192C41AA}" dt="2024-02-29T10:02:45.262" v="257" actId="1076"/>
      <pc:docMkLst>
        <pc:docMk/>
      </pc:docMkLst>
      <pc:sldChg chg="modSp mod">
        <pc:chgData name="Jason Webber (He/Him)" userId="6c52e734-46d2-4b9e-be54-bcfaf0eb3c53" providerId="ADAL" clId="{E365FB91-3869-48E9-B9C5-4B91192C41AA}" dt="2024-02-29T10:02:45.262" v="257" actId="1076"/>
        <pc:sldMkLst>
          <pc:docMk/>
          <pc:sldMk cId="736618207" sldId="256"/>
        </pc:sldMkLst>
        <pc:spChg chg="mod">
          <ac:chgData name="Jason Webber (He/Him)" userId="6c52e734-46d2-4b9e-be54-bcfaf0eb3c53" providerId="ADAL" clId="{E365FB91-3869-48E9-B9C5-4B91192C41AA}" dt="2024-02-29T10:02:45.262" v="257" actId="1076"/>
          <ac:spMkLst>
            <pc:docMk/>
            <pc:sldMk cId="736618207" sldId="256"/>
            <ac:spMk id="2" creationId="{384E3EC4-82D9-77FC-2C5E-47E773D83A35}"/>
          </ac:spMkLst>
        </pc:spChg>
      </pc:sldChg>
      <pc:sldChg chg="modNotesTx">
        <pc:chgData name="Jason Webber (He/Him)" userId="6c52e734-46d2-4b9e-be54-bcfaf0eb3c53" providerId="ADAL" clId="{E365FB91-3869-48E9-B9C5-4B91192C41AA}" dt="2024-02-29T09:56:09.632" v="30" actId="20577"/>
        <pc:sldMkLst>
          <pc:docMk/>
          <pc:sldMk cId="0" sldId="258"/>
        </pc:sldMkLst>
      </pc:sldChg>
      <pc:sldChg chg="modSp mod">
        <pc:chgData name="Jason Webber (He/Him)" userId="6c52e734-46d2-4b9e-be54-bcfaf0eb3c53" providerId="ADAL" clId="{E365FB91-3869-48E9-B9C5-4B91192C41AA}" dt="2024-02-29T09:58:16.123" v="134" actId="313"/>
        <pc:sldMkLst>
          <pc:docMk/>
          <pc:sldMk cId="1357325056" sldId="286"/>
        </pc:sldMkLst>
        <pc:spChg chg="mod">
          <ac:chgData name="Jason Webber (He/Him)" userId="6c52e734-46d2-4b9e-be54-bcfaf0eb3c53" providerId="ADAL" clId="{E365FB91-3869-48E9-B9C5-4B91192C41AA}" dt="2024-02-29T09:58:16.123" v="134" actId="313"/>
          <ac:spMkLst>
            <pc:docMk/>
            <pc:sldMk cId="1357325056" sldId="286"/>
            <ac:spMk id="5" creationId="{21A16ED0-05E2-985D-5B92-A0FC2338CCC4}"/>
          </ac:spMkLst>
        </pc:spChg>
      </pc:sldChg>
      <pc:sldChg chg="modSp mod">
        <pc:chgData name="Jason Webber (He/Him)" userId="6c52e734-46d2-4b9e-be54-bcfaf0eb3c53" providerId="ADAL" clId="{E365FB91-3869-48E9-B9C5-4B91192C41AA}" dt="2024-02-29T09:58:59.722" v="154" actId="20577"/>
        <pc:sldMkLst>
          <pc:docMk/>
          <pc:sldMk cId="2884806994" sldId="287"/>
        </pc:sldMkLst>
        <pc:spChg chg="mod">
          <ac:chgData name="Jason Webber (He/Him)" userId="6c52e734-46d2-4b9e-be54-bcfaf0eb3c53" providerId="ADAL" clId="{E365FB91-3869-48E9-B9C5-4B91192C41AA}" dt="2024-02-29T09:58:59.722" v="154" actId="20577"/>
          <ac:spMkLst>
            <pc:docMk/>
            <pc:sldMk cId="2884806994" sldId="287"/>
            <ac:spMk id="5" creationId="{B14CA859-5F67-87F3-F5AA-D5544EBB8C24}"/>
          </ac:spMkLst>
        </pc:spChg>
      </pc:sldChg>
      <pc:sldChg chg="modSp mod">
        <pc:chgData name="Jason Webber (He/Him)" userId="6c52e734-46d2-4b9e-be54-bcfaf0eb3c53" providerId="ADAL" clId="{E365FB91-3869-48E9-B9C5-4B91192C41AA}" dt="2024-02-29T09:59:37.042" v="161" actId="20577"/>
        <pc:sldMkLst>
          <pc:docMk/>
          <pc:sldMk cId="3501946991" sldId="288"/>
        </pc:sldMkLst>
        <pc:spChg chg="mod">
          <ac:chgData name="Jason Webber (He/Him)" userId="6c52e734-46d2-4b9e-be54-bcfaf0eb3c53" providerId="ADAL" clId="{E365FB91-3869-48E9-B9C5-4B91192C41AA}" dt="2024-02-29T09:59:37.042" v="161" actId="20577"/>
          <ac:spMkLst>
            <pc:docMk/>
            <pc:sldMk cId="3501946991" sldId="288"/>
            <ac:spMk id="5" creationId="{4843756C-E66C-7C77-96CC-2C6922B2C4D5}"/>
          </ac:spMkLst>
        </pc:spChg>
      </pc:sldChg>
      <pc:sldChg chg="modSp mod modNotesTx">
        <pc:chgData name="Jason Webber (He/Him)" userId="6c52e734-46d2-4b9e-be54-bcfaf0eb3c53" providerId="ADAL" clId="{E365FB91-3869-48E9-B9C5-4B91192C41AA}" dt="2024-02-29T10:02:05.795" v="252" actId="20577"/>
        <pc:sldMkLst>
          <pc:docMk/>
          <pc:sldMk cId="290963295" sldId="289"/>
        </pc:sldMkLst>
        <pc:spChg chg="mod">
          <ac:chgData name="Jason Webber (He/Him)" userId="6c52e734-46d2-4b9e-be54-bcfaf0eb3c53" providerId="ADAL" clId="{E365FB91-3869-48E9-B9C5-4B91192C41AA}" dt="2024-02-29T10:02:05.795" v="252" actId="20577"/>
          <ac:spMkLst>
            <pc:docMk/>
            <pc:sldMk cId="290963295" sldId="289"/>
            <ac:spMk id="5" creationId="{37A3493D-06B7-10FC-6476-7A5B36A9371F}"/>
          </ac:spMkLst>
        </pc:spChg>
      </pc:sldChg>
      <pc:sldChg chg="modSp add mod">
        <pc:chgData name="Jason Webber (He/Him)" userId="6c52e734-46d2-4b9e-be54-bcfaf0eb3c53" providerId="ADAL" clId="{E365FB91-3869-48E9-B9C5-4B91192C41AA}" dt="2024-02-29T10:02:13.397" v="256" actId="404"/>
        <pc:sldMkLst>
          <pc:docMk/>
          <pc:sldMk cId="1708314996" sldId="292"/>
        </pc:sldMkLst>
        <pc:spChg chg="mod">
          <ac:chgData name="Jason Webber (He/Him)" userId="6c52e734-46d2-4b9e-be54-bcfaf0eb3c53" providerId="ADAL" clId="{E365FB91-3869-48E9-B9C5-4B91192C41AA}" dt="2024-02-29T10:02:13.397" v="256" actId="404"/>
          <ac:spMkLst>
            <pc:docMk/>
            <pc:sldMk cId="1708314996" sldId="292"/>
            <ac:spMk id="5" creationId="{C58F518C-E798-258E-C3DB-A1BFDA312C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6FE3-D7F8-4088-B6B2-4AF54D10FA3A}"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7514C-BF72-4710-95BA-2ECA229BD938}" type="slidenum">
              <a:rPr lang="en-GB" smtClean="0"/>
              <a:t>‹#›</a:t>
            </a:fld>
            <a:endParaRPr lang="en-GB"/>
          </a:p>
        </p:txBody>
      </p:sp>
    </p:spTree>
    <p:extLst>
      <p:ext uri="{BB962C8B-B14F-4D97-AF65-F5344CB8AC3E}">
        <p14:creationId xmlns:p14="http://schemas.microsoft.com/office/powerpoint/2010/main" val="33977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a:t>
            </a:fld>
            <a:endParaRPr lang="en-GB"/>
          </a:p>
        </p:txBody>
      </p:sp>
    </p:spTree>
    <p:extLst>
      <p:ext uri="{BB962C8B-B14F-4D97-AF65-F5344CB8AC3E}">
        <p14:creationId xmlns:p14="http://schemas.microsoft.com/office/powerpoint/2010/main" val="330900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section outlines a suggested text to use as an introduction to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“Welcome to this OUTRAGED session. The aim is for us to come together to watch the UEFA video on homophobia, and then hold an open discussion about preventing and fighting this form of discrimination in football. I am here as your session leader today. I am happy to be able to share this experience with you, and hope that we can come together to create a safe and open space for discussion. Together we will look at how we as individuals but also as a group, can ensure that homophobia has no place in football. When speaking about homophobia, we speak about the fear or dislike of someone, based on prejudice or negative attitudes, beliefs or views about lesbian, gay or bi people. This can also include denying somebody’s lesbian, gay or bi identity or refusing to accept it. It is the targeting of people based on who/what they are attracted to or choose to love. There are many different sexual orientations, and some of these are:</a:t>
            </a:r>
          </a:p>
          <a:p>
            <a:pPr algn="l"/>
            <a:r>
              <a:rPr lang="en-US" sz="1800" b="0" i="0" u="none" strike="noStrike" baseline="0" dirty="0">
                <a:solidFill>
                  <a:srgbClr val="4D4D4F"/>
                </a:solidFill>
                <a:latin typeface="FrutigerNeueLTW1G-Book"/>
              </a:rPr>
              <a:t>• Heterosexual – attraction between a man</a:t>
            </a:r>
          </a:p>
          <a:p>
            <a:pPr algn="l"/>
            <a:r>
              <a:rPr lang="en-GB" sz="1800" b="0" i="0" u="none" strike="noStrike" baseline="0" dirty="0">
                <a:solidFill>
                  <a:srgbClr val="4D4D4F"/>
                </a:solidFill>
                <a:latin typeface="FrutigerNeueLTW1G-Book"/>
              </a:rPr>
              <a:t>and a woman</a:t>
            </a:r>
          </a:p>
          <a:p>
            <a:pPr algn="l"/>
            <a:r>
              <a:rPr lang="en-GB" sz="1800" b="0" i="0" u="none" strike="noStrike" baseline="0" dirty="0">
                <a:solidFill>
                  <a:srgbClr val="4D4D4F"/>
                </a:solidFill>
                <a:latin typeface="FrutigerNeueLTW1G-Book"/>
              </a:rPr>
              <a:t>• Homosexual –same sex attraction</a:t>
            </a:r>
          </a:p>
          <a:p>
            <a:pPr algn="l"/>
            <a:r>
              <a:rPr lang="en-US" sz="1800" b="0" i="0" u="none" strike="noStrike" baseline="0" dirty="0">
                <a:solidFill>
                  <a:srgbClr val="4D4D4F"/>
                </a:solidFill>
                <a:latin typeface="FrutigerNeueLTW1G-Book"/>
              </a:rPr>
              <a:t>between, for example 2 men, or 2</a:t>
            </a:r>
          </a:p>
          <a:p>
            <a:pPr algn="l"/>
            <a:r>
              <a:rPr lang="en-GB" sz="1800" b="0" i="0" u="none" strike="noStrike" baseline="0" dirty="0">
                <a:solidFill>
                  <a:srgbClr val="4D4D4F"/>
                </a:solidFill>
                <a:latin typeface="FrutigerNeueLTW1G-Book"/>
              </a:rPr>
              <a:t>women</a:t>
            </a:r>
          </a:p>
          <a:p>
            <a:pPr algn="l"/>
            <a:r>
              <a:rPr lang="en-US" sz="1800" b="0" i="0" u="none" strike="noStrike" baseline="0" dirty="0">
                <a:solidFill>
                  <a:srgbClr val="4D4D4F"/>
                </a:solidFill>
                <a:latin typeface="FrutigerNeueLTW1G-Book"/>
              </a:rPr>
              <a:t>• Bi-sexual – attraction to the same sex and</a:t>
            </a:r>
          </a:p>
          <a:p>
            <a:pPr algn="l"/>
            <a:r>
              <a:rPr lang="en-GB" sz="1800" b="0" i="0" u="none" strike="noStrike" baseline="0" dirty="0">
                <a:solidFill>
                  <a:srgbClr val="4D4D4F"/>
                </a:solidFill>
                <a:latin typeface="FrutigerNeueLTW1G-Book"/>
              </a:rPr>
              <a:t>opposite sex</a:t>
            </a:r>
          </a:p>
          <a:p>
            <a:pPr algn="l"/>
            <a:endParaRPr lang="en-GB"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Homophobia can include hateful and </a:t>
            </a:r>
            <a:r>
              <a:rPr lang="en-GB" sz="1800" b="0" i="0" u="none" strike="noStrike" baseline="0" dirty="0">
                <a:solidFill>
                  <a:srgbClr val="4D4D4F"/>
                </a:solidFill>
                <a:latin typeface="FrutigerNeueLTW1G-Book"/>
              </a:rPr>
              <a:t>discriminatory actions, activities, words, </a:t>
            </a:r>
            <a:r>
              <a:rPr lang="en-US" sz="1800" b="0" i="0" u="none" strike="noStrike" baseline="0" dirty="0">
                <a:solidFill>
                  <a:srgbClr val="4D4D4F"/>
                </a:solidFill>
                <a:latin typeface="FrutigerNeueLTW1G-Book"/>
              </a:rPr>
              <a:t>and symbols that are based on the idea that being heterosexual is the only acceptable sexual orientation. It is a form of discrimination that is one of many aspects of what is called LGBTQI+ hate, which also includes aspects of how individuals see themselves - as a girl/woman, or a boy/man, </a:t>
            </a:r>
            <a:r>
              <a:rPr lang="en-GB" sz="1800" b="0" i="0" u="none" strike="noStrike" baseline="0" dirty="0">
                <a:solidFill>
                  <a:srgbClr val="4D4D4F"/>
                </a:solidFill>
                <a:latin typeface="FrutigerNeueLTW1G-Book"/>
              </a:rPr>
              <a:t>or neither. </a:t>
            </a:r>
            <a:r>
              <a:rPr lang="en-US" sz="1800" b="0" i="0" u="none" strike="noStrike" baseline="0" dirty="0">
                <a:solidFill>
                  <a:srgbClr val="4D4D4F"/>
                </a:solidFill>
                <a:latin typeface="FrutigerNeueLTW1G-Book"/>
              </a:rPr>
              <a:t>Homophobia and LGBTQI+ hate have no place in football. As players, and as a team, you can all play a part in ensuring that no one faces homophobia within the game. The work we do here today is a part of the UEFA OUTRAGED educational project, and I will provide them some key information about the session. If you feel like you would like to speak further about any of the aspects we cover today, please reach out to me in the end of the session.</a:t>
            </a:r>
          </a:p>
          <a:p>
            <a:pPr algn="l"/>
            <a:endParaRPr lang="en-GB" sz="1800" kern="0" dirty="0">
              <a:solidFill>
                <a:srgbClr val="4D4D4F"/>
              </a:solidFill>
              <a:effectLst/>
              <a:latin typeface="FrutigerNeueLTW1G-Book"/>
              <a:ea typeface="Aptos" panose="020B0004020202020204" pitchFamily="34" charset="0"/>
              <a:cs typeface="FrutigerNeueLTW1G-Book"/>
            </a:endParaRPr>
          </a:p>
          <a:p>
            <a:pPr algn="l"/>
            <a:r>
              <a:rPr lang="en-GB" sz="1800" kern="0" dirty="0">
                <a:solidFill>
                  <a:srgbClr val="4D4D4F"/>
                </a:solidFill>
                <a:effectLst/>
                <a:latin typeface="FrutigerNeueLTW1G-Book"/>
                <a:ea typeface="Aptos" panose="020B0004020202020204" pitchFamily="34" charset="0"/>
                <a:cs typeface="FrutigerNeueLTW1G-Book"/>
              </a:rPr>
              <a:t>UEFA, the Football Association of Wales and (INSERT CLUB NAME) thanks you for being a part of this project, and this session is one of many which will look to change the football environment for the better.”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2</a:t>
            </a:fld>
            <a:endParaRPr lang="en-GB"/>
          </a:p>
        </p:txBody>
      </p:sp>
    </p:spTree>
    <p:extLst>
      <p:ext uri="{BB962C8B-B14F-4D97-AF65-F5344CB8AC3E}">
        <p14:creationId xmlns:p14="http://schemas.microsoft.com/office/powerpoint/2010/main" val="27527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https://www.uefa.tv/video/vod/376095/?playlistId=11230</a:t>
            </a:r>
          </a:p>
        </p:txBody>
      </p:sp>
      <p:sp>
        <p:nvSpPr>
          <p:cNvPr id="4" name="Slide Number Placeholder 3"/>
          <p:cNvSpPr>
            <a:spLocks noGrp="1"/>
          </p:cNvSpPr>
          <p:nvPr>
            <p:ph type="sldNum" sz="quarter" idx="5"/>
          </p:nvPr>
        </p:nvSpPr>
        <p:spPr/>
        <p:txBody>
          <a:bodyPr/>
          <a:lstStyle/>
          <a:p>
            <a:fld id="{5887514C-BF72-4710-95BA-2ECA229BD938}" type="slidenum">
              <a:rPr lang="en-GB" smtClean="0"/>
              <a:t>4</a:t>
            </a:fld>
            <a:endParaRPr lang="en-GB"/>
          </a:p>
        </p:txBody>
      </p:sp>
    </p:spTree>
    <p:extLst>
      <p:ext uri="{BB962C8B-B14F-4D97-AF65-F5344CB8AC3E}">
        <p14:creationId xmlns:p14="http://schemas.microsoft.com/office/powerpoint/2010/main" val="244898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0714-0123-E951-2D41-25E0CB2F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C34F-A19E-E782-4C77-1B5D2C2D0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DF0-5628-8578-D174-D574ABFD11F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3CF5B8E-89A7-5057-2BE7-93EBB7E8C8B5}"/>
              </a:ext>
            </a:extLst>
          </p:cNvPr>
          <p:cNvSpPr>
            <a:spLocks noGrp="1"/>
          </p:cNvSpPr>
          <p:nvPr>
            <p:ph type="sldNum" sz="quarter" idx="5"/>
          </p:nvPr>
        </p:nvSpPr>
        <p:spPr/>
        <p:txBody>
          <a:bodyPr/>
          <a:lstStyle/>
          <a:p>
            <a:fld id="{5887514C-BF72-4710-95BA-2ECA229BD938}" type="slidenum">
              <a:rPr lang="en-GB" smtClean="0"/>
              <a:t>6</a:t>
            </a:fld>
            <a:endParaRPr lang="en-GB"/>
          </a:p>
        </p:txBody>
      </p:sp>
    </p:spTree>
    <p:extLst>
      <p:ext uri="{BB962C8B-B14F-4D97-AF65-F5344CB8AC3E}">
        <p14:creationId xmlns:p14="http://schemas.microsoft.com/office/powerpoint/2010/main" val="363760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C3-66A8-B42B-C730-5290BAB8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3D78-98E9-4631-DC2B-329EE7026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03B5-546D-FB8C-265B-313080AF4516}"/>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1528356-7928-F994-1593-237E8226C597}"/>
              </a:ext>
            </a:extLst>
          </p:cNvPr>
          <p:cNvSpPr>
            <a:spLocks noGrp="1"/>
          </p:cNvSpPr>
          <p:nvPr>
            <p:ph type="sldNum" sz="quarter" idx="5"/>
          </p:nvPr>
        </p:nvSpPr>
        <p:spPr/>
        <p:txBody>
          <a:bodyPr/>
          <a:lstStyle/>
          <a:p>
            <a:fld id="{5887514C-BF72-4710-95BA-2ECA229BD938}" type="slidenum">
              <a:rPr lang="en-GB" smtClean="0"/>
              <a:t>7</a:t>
            </a:fld>
            <a:endParaRPr lang="en-GB"/>
          </a:p>
        </p:txBody>
      </p:sp>
    </p:spTree>
    <p:extLst>
      <p:ext uri="{BB962C8B-B14F-4D97-AF65-F5344CB8AC3E}">
        <p14:creationId xmlns:p14="http://schemas.microsoft.com/office/powerpoint/2010/main" val="97991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F2A-5F2C-C1E4-BAF8-66F9A5D02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7F84-14CC-3FB4-7350-CFB8A1D7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554B-CCC0-5D6A-9540-2F67B79A831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3971B19A-9451-DD35-2BD5-F512946091F8}"/>
              </a:ext>
            </a:extLst>
          </p:cNvPr>
          <p:cNvSpPr>
            <a:spLocks noGrp="1"/>
          </p:cNvSpPr>
          <p:nvPr>
            <p:ph type="sldNum" sz="quarter" idx="5"/>
          </p:nvPr>
        </p:nvSpPr>
        <p:spPr/>
        <p:txBody>
          <a:bodyPr/>
          <a:lstStyle/>
          <a:p>
            <a:fld id="{5887514C-BF72-4710-95BA-2ECA229BD938}" type="slidenum">
              <a:rPr lang="en-GB" smtClean="0"/>
              <a:t>8</a:t>
            </a:fld>
            <a:endParaRPr lang="en-GB"/>
          </a:p>
        </p:txBody>
      </p:sp>
    </p:spTree>
    <p:extLst>
      <p:ext uri="{BB962C8B-B14F-4D97-AF65-F5344CB8AC3E}">
        <p14:creationId xmlns:p14="http://schemas.microsoft.com/office/powerpoint/2010/main" val="232624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0FF-FF78-7A29-C1A3-B9F3738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2302-E5E7-8D04-07A2-3854BC99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388A1-EAC6-768D-403C-498FFB47200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40BDD1D8-6493-47F5-5DED-7C21A0A6D46A}"/>
              </a:ext>
            </a:extLst>
          </p:cNvPr>
          <p:cNvSpPr>
            <a:spLocks noGrp="1"/>
          </p:cNvSpPr>
          <p:nvPr>
            <p:ph type="sldNum" sz="quarter" idx="5"/>
          </p:nvPr>
        </p:nvSpPr>
        <p:spPr/>
        <p:txBody>
          <a:bodyPr/>
          <a:lstStyle/>
          <a:p>
            <a:fld id="{5887514C-BF72-4710-95BA-2ECA229BD938}" type="slidenum">
              <a:rPr lang="en-GB" smtClean="0"/>
              <a:t>9</a:t>
            </a:fld>
            <a:endParaRPr lang="en-GB"/>
          </a:p>
        </p:txBody>
      </p:sp>
    </p:spTree>
    <p:extLst>
      <p:ext uri="{BB962C8B-B14F-4D97-AF65-F5344CB8AC3E}">
        <p14:creationId xmlns:p14="http://schemas.microsoft.com/office/powerpoint/2010/main" val="254917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details of dedicated contact person at your Club i.e. safeguarding officer or Liaison Officer.</a:t>
            </a:r>
          </a:p>
        </p:txBody>
      </p:sp>
      <p:sp>
        <p:nvSpPr>
          <p:cNvPr id="4" name="Slide Number Placeholder 3"/>
          <p:cNvSpPr>
            <a:spLocks noGrp="1"/>
          </p:cNvSpPr>
          <p:nvPr>
            <p:ph type="sldNum" sz="quarter" idx="5"/>
          </p:nvPr>
        </p:nvSpPr>
        <p:spPr/>
        <p:txBody>
          <a:bodyPr/>
          <a:lstStyle/>
          <a:p>
            <a:fld id="{5887514C-BF72-4710-95BA-2ECA229BD938}" type="slidenum">
              <a:rPr lang="en-GB" smtClean="0"/>
              <a:t>10</a:t>
            </a:fld>
            <a:endParaRPr lang="en-GB"/>
          </a:p>
        </p:txBody>
      </p:sp>
    </p:spTree>
    <p:extLst>
      <p:ext uri="{BB962C8B-B14F-4D97-AF65-F5344CB8AC3E}">
        <p14:creationId xmlns:p14="http://schemas.microsoft.com/office/powerpoint/2010/main" val="274349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FrutigerNeueLTW1G-Book"/>
              </a:rPr>
              <a:t>“Thank you all for your work here today. I hope that you all take three things away </a:t>
            </a:r>
            <a:r>
              <a:rPr lang="en-GB" sz="1800" b="0" i="0" u="none" strike="noStrike" baseline="0" dirty="0">
                <a:solidFill>
                  <a:srgbClr val="4D4D4F"/>
                </a:solidFill>
                <a:latin typeface="FrutigerNeueLTW1G-Book"/>
              </a:rPr>
              <a:t>from today:</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1. We all play a role in making sure that football is welcoming for all – you, your club, the National Association and UEFA.</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2. Discrimination should never be accepted, and it is key that you feel comfortable speaking about these topics and know where to turn if you need support or to </a:t>
            </a:r>
            <a:r>
              <a:rPr lang="en-GB" sz="1800" b="0" i="0" u="none" strike="noStrike" baseline="0" dirty="0">
                <a:solidFill>
                  <a:srgbClr val="4D4D4F"/>
                </a:solidFill>
                <a:latin typeface="FrutigerNeueLTW1G-Book"/>
              </a:rPr>
              <a:t>report an incident.</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3. We are all here because of our love for football – let us leverage this to build an environment that represents values of </a:t>
            </a:r>
            <a:r>
              <a:rPr lang="en-GB" sz="1800" b="0" i="0" u="none" strike="noStrike" baseline="0" dirty="0">
                <a:solidFill>
                  <a:srgbClr val="4D4D4F"/>
                </a:solidFill>
                <a:latin typeface="FrutigerNeueLTW1G-Book"/>
              </a:rPr>
              <a:t>respect, openness, and inclusion.</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Based on these three things, you’ll be a part of the OUTRAGED educational project, working to make sure that there is no place for discrimination in European football.”</a:t>
            </a:r>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11</a:t>
            </a:fld>
            <a:endParaRPr lang="en-GB"/>
          </a:p>
        </p:txBody>
      </p:sp>
    </p:spTree>
    <p:extLst>
      <p:ext uri="{BB962C8B-B14F-4D97-AF65-F5344CB8AC3E}">
        <p14:creationId xmlns:p14="http://schemas.microsoft.com/office/powerpoint/2010/main" val="330991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34F-BC91-B1DB-5B00-87654F21B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75A87-2E6D-91E8-754C-E5A716F6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53096-7405-2CF9-5C40-5E8D64D98067}"/>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12488C84-61BB-0B9C-CA93-316335518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F17B0-68EC-D620-D753-CA4A2490B67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19562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45A-6059-8CB1-4FEA-73193B2B5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42114-ABD6-C3D2-4494-220BEEA77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14177-43A7-BBA8-3393-E588CD0F1FE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6E26B0C7-1994-236B-F62C-F50EA0271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3B6DF-9867-4925-8B5A-554C4B670FB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4965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C37B-0EC8-2743-C377-961C40B1A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C8873-FA7B-4863-6838-4167B774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3BA99-AED6-F23E-40B0-5224D05132BC}"/>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E1FDF5C1-5C5F-03A6-F838-0C188C86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6012-BE62-ECE7-54D7-4852F430FF4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58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D833-22E2-75C8-2C99-CCD77DF6D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052A1-ADDF-F1D0-689F-178C85671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1570-4DAF-F7D3-6C02-A43F75F39D26}"/>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2FD51E63-89C4-1D4D-C54C-A235E16FD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CBFA6-C48B-609C-1B5F-F3237063DCF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315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E1B-1F7C-EE1D-AE8B-58185BE5D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FF191-7537-1DB2-7AEF-A2D1FD01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7CB23-5180-12FF-0F6A-CFD56C39C64A}"/>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CD127B8-D81B-01AF-0036-493A9867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8C318-9378-1989-2587-7375BD9EF588}"/>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206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D06-A5E7-25EF-B128-F8C573F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EA41E-922B-D53D-0075-94A0DFFA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F1A6B-DFE7-A9E6-66B3-F06CBA21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C8E13-AEA7-9120-1E35-36C9C058CAF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AE1B3BB4-4C0A-43A3-427E-7B58349057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36114-91D4-6B91-714D-108C806032B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0280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221-2735-DEFC-7E00-3AD40B222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159CA-12A2-47B0-D536-49AF9279F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084B-4972-EEF6-7339-043A2CA55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F8C38A-3101-A96D-68C3-65427FB7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A6D24-2666-FF64-2D1D-C8A39ED6F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B7AAD-F951-ABEC-2481-F5C1296FBDA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8" name="Footer Placeholder 7">
            <a:extLst>
              <a:ext uri="{FF2B5EF4-FFF2-40B4-BE49-F238E27FC236}">
                <a16:creationId xmlns:a16="http://schemas.microsoft.com/office/drawing/2014/main" id="{71882511-A2C3-ADB1-035F-E49DB90A9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0AD3-A944-1E25-A7C3-A74A1FF9319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7976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C9B-B25D-CFD3-E02C-1B59DD06D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578CB-303A-4211-8F4E-BC03B664E0E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4" name="Footer Placeholder 3">
            <a:extLst>
              <a:ext uri="{FF2B5EF4-FFF2-40B4-BE49-F238E27FC236}">
                <a16:creationId xmlns:a16="http://schemas.microsoft.com/office/drawing/2014/main" id="{274A1462-7939-D402-19CC-B9C9E87E7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B7DE-752F-C5F8-F242-D9E87F85D8BF}"/>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4872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1457C-368D-35FF-6432-D66559EF0492}"/>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3" name="Footer Placeholder 2">
            <a:extLst>
              <a:ext uri="{FF2B5EF4-FFF2-40B4-BE49-F238E27FC236}">
                <a16:creationId xmlns:a16="http://schemas.microsoft.com/office/drawing/2014/main" id="{6CE2B357-8370-20AC-633B-2D4092CA7A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9B174C-A843-2BC4-26BA-02D2E665B7C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0155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D17-C927-5116-D0E3-C684E877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6F7DE-1000-BEE5-4350-2D94E72B4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3B530D-1BF9-BB41-6047-BB74D285C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A78-E2A4-7A77-E888-D92E3D70E24B}"/>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182AC075-4E26-60A7-3B56-FBD621313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4CA1-34E3-594F-BB28-0C989058C6A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2492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FC4-45E5-489A-CF3A-FE2538A2B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F1F9E-4548-D715-6428-C7CAA4AA0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F7213-7CAA-6683-1AFA-AF85D868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9AC2-7A87-DF2C-894A-609EF974032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5667A401-E72B-6B28-0356-44F29B29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B115B-AECA-0E9C-D792-DE5BFB12F949}"/>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1083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192-B859-74EC-8476-BA7EC4AA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C1037-E718-0A19-A774-E3959543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0BC98-8F26-F455-5587-3F8AE607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590634D-FD27-D3B9-A8D9-51F17520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7BEF24-5CBB-40A0-55FC-1A799FBE1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29803F-4710-498B-BAE7-6CADC0D50615}" type="slidenum">
              <a:rPr lang="en-GB" smtClean="0"/>
              <a:t>‹#›</a:t>
            </a:fld>
            <a:endParaRPr lang="en-GB"/>
          </a:p>
        </p:txBody>
      </p:sp>
    </p:spTree>
    <p:extLst>
      <p:ext uri="{BB962C8B-B14F-4D97-AF65-F5344CB8AC3E}">
        <p14:creationId xmlns:p14="http://schemas.microsoft.com/office/powerpoint/2010/main" val="38946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efa.tv/video/vod/376095/?playlistId=112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F6EF8B-59F3-5A80-3BD8-A6FB3CF40C31}"/>
              </a:ext>
            </a:extLst>
          </p:cNvPr>
          <p:cNvGrpSpPr/>
          <p:nvPr/>
        </p:nvGrpSpPr>
        <p:grpSpPr>
          <a:xfrm>
            <a:off x="-23363" y="-9538"/>
            <a:ext cx="12598719" cy="6867538"/>
            <a:chOff x="-23363" y="-9538"/>
            <a:chExt cx="12598719" cy="6867538"/>
          </a:xfrm>
        </p:grpSpPr>
        <p:pic>
          <p:nvPicPr>
            <p:cNvPr id="5" name="Picture 4">
              <a:extLst>
                <a:ext uri="{FF2B5EF4-FFF2-40B4-BE49-F238E27FC236}">
                  <a16:creationId xmlns:a16="http://schemas.microsoft.com/office/drawing/2014/main" id="{F302223B-DF9B-98CA-8960-7CF79A6F740A}"/>
                </a:ext>
              </a:extLst>
            </p:cNvPr>
            <p:cNvPicPr>
              <a:picLocks noChangeAspect="1"/>
            </p:cNvPicPr>
            <p:nvPr/>
          </p:nvPicPr>
          <p:blipFill rotWithShape="1">
            <a:blip r:embed="rId3"/>
            <a:srcRect r="330"/>
            <a:stretch/>
          </p:blipFill>
          <p:spPr>
            <a:xfrm>
              <a:off x="9525" y="-9525"/>
              <a:ext cx="12192001" cy="6867525"/>
            </a:xfrm>
            <a:prstGeom prst="rect">
              <a:avLst/>
            </a:prstGeom>
          </p:spPr>
        </p:pic>
        <p:pic>
          <p:nvPicPr>
            <p:cNvPr id="9" name="Picture 8" descr="A red and white shield with a dragon&#10;&#10;Description automatically generated">
              <a:extLst>
                <a:ext uri="{FF2B5EF4-FFF2-40B4-BE49-F238E27FC236}">
                  <a16:creationId xmlns:a16="http://schemas.microsoft.com/office/drawing/2014/main" id="{D5168FCA-337F-0A33-CC92-EE1E5556B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pic>
          <p:nvPicPr>
            <p:cNvPr id="7" name="Picture 6">
              <a:extLst>
                <a:ext uri="{FF2B5EF4-FFF2-40B4-BE49-F238E27FC236}">
                  <a16:creationId xmlns:a16="http://schemas.microsoft.com/office/drawing/2014/main" id="{58B16365-3C6D-3E37-783A-44DB707417B8}"/>
                </a:ext>
              </a:extLst>
            </p:cNvPr>
            <p:cNvPicPr>
              <a:picLocks noChangeAspect="1"/>
            </p:cNvPicPr>
            <p:nvPr/>
          </p:nvPicPr>
          <p:blipFill rotWithShape="1">
            <a:blip r:embed="rId5"/>
            <a:srcRect l="1768" r="1561" b="41343"/>
            <a:stretch/>
          </p:blipFill>
          <p:spPr>
            <a:xfrm>
              <a:off x="-23363" y="-9538"/>
              <a:ext cx="8334375" cy="3743864"/>
            </a:xfrm>
            <a:prstGeom prst="rect">
              <a:avLst/>
            </a:prstGeom>
          </p:spPr>
        </p:pic>
        <p:sp>
          <p:nvSpPr>
            <p:cNvPr id="6" name="Rectangle 5">
              <a:extLst>
                <a:ext uri="{FF2B5EF4-FFF2-40B4-BE49-F238E27FC236}">
                  <a16:creationId xmlns:a16="http://schemas.microsoft.com/office/drawing/2014/main" id="{33251EDA-1EA1-6A16-B1F1-CF893A8BA243}"/>
                </a:ext>
              </a:extLst>
            </p:cNvPr>
            <p:cNvSpPr/>
            <p:nvPr/>
          </p:nvSpPr>
          <p:spPr>
            <a:xfrm>
              <a:off x="8258175" y="2622430"/>
              <a:ext cx="2197040"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384E3EC4-82D9-77FC-2C5E-47E773D83A35}"/>
                </a:ext>
              </a:extLst>
            </p:cNvPr>
            <p:cNvSpPr txBox="1"/>
            <p:nvPr/>
          </p:nvSpPr>
          <p:spPr>
            <a:xfrm>
              <a:off x="8684843" y="2305984"/>
              <a:ext cx="3890513" cy="1754326"/>
            </a:xfrm>
            <a:prstGeom prst="rect">
              <a:avLst/>
            </a:prstGeom>
            <a:noFill/>
          </p:spPr>
          <p:txBody>
            <a:bodyPr wrap="square">
              <a:spAutoFit/>
            </a:bodyPr>
            <a:lstStyle/>
            <a:p>
              <a:r>
                <a:rPr lang="en-GB" sz="5400" b="1" dirty="0">
                  <a:solidFill>
                    <a:srgbClr val="8D9A76"/>
                  </a:solidFill>
                  <a:latin typeface="+mj-lt"/>
                </a:rPr>
                <a:t>TRAINING</a:t>
              </a:r>
              <a:br>
                <a:rPr lang="en-GB" sz="5400" b="1" dirty="0">
                  <a:solidFill>
                    <a:srgbClr val="8D9A76"/>
                  </a:solidFill>
                  <a:latin typeface="+mj-lt"/>
                </a:rPr>
              </a:br>
              <a:r>
                <a:rPr lang="en-GB" sz="5400" b="1" dirty="0">
                  <a:solidFill>
                    <a:srgbClr val="8D9A76"/>
                  </a:solidFill>
                  <a:latin typeface="+mj-lt"/>
                </a:rPr>
                <a:t>SESSION</a:t>
              </a:r>
            </a:p>
          </p:txBody>
        </p:sp>
        <p:sp>
          <p:nvSpPr>
            <p:cNvPr id="8" name="Rectangle 7">
              <a:extLst>
                <a:ext uri="{FF2B5EF4-FFF2-40B4-BE49-F238E27FC236}">
                  <a16:creationId xmlns:a16="http://schemas.microsoft.com/office/drawing/2014/main" id="{D4843371-6525-1645-B225-52B482101E8C}"/>
                </a:ext>
              </a:extLst>
            </p:cNvPr>
            <p:cNvSpPr/>
            <p:nvPr/>
          </p:nvSpPr>
          <p:spPr>
            <a:xfrm>
              <a:off x="0" y="3429000"/>
              <a:ext cx="8168167" cy="3382721"/>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A2172FD7-35E3-780F-8194-8D27F29B31D9}"/>
                </a:ext>
              </a:extLst>
            </p:cNvPr>
            <p:cNvPicPr>
              <a:picLocks noChangeAspect="1"/>
            </p:cNvPicPr>
            <p:nvPr/>
          </p:nvPicPr>
          <p:blipFill rotWithShape="1">
            <a:blip r:embed="rId6"/>
            <a:srcRect l="21039" t="70979" r="19461"/>
            <a:stretch/>
          </p:blipFill>
          <p:spPr>
            <a:xfrm>
              <a:off x="1563352" y="3696226"/>
              <a:ext cx="5398558" cy="1980674"/>
            </a:xfrm>
            <a:prstGeom prst="rect">
              <a:avLst/>
            </a:prstGeom>
          </p:spPr>
        </p:pic>
      </p:grpSp>
    </p:spTree>
    <p:extLst>
      <p:ext uri="{BB962C8B-B14F-4D97-AF65-F5344CB8AC3E}">
        <p14:creationId xmlns:p14="http://schemas.microsoft.com/office/powerpoint/2010/main" val="7366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2123-2BC4-F641-321B-3C3CECA09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7642A0-27A3-7D26-388A-B22665E9DA70}"/>
              </a:ext>
            </a:extLst>
          </p:cNvPr>
          <p:cNvSpPr txBox="1"/>
          <p:nvPr/>
        </p:nvSpPr>
        <p:spPr>
          <a:xfrm>
            <a:off x="769907" y="1499416"/>
            <a:ext cx="5138524" cy="1200329"/>
          </a:xfrm>
          <a:prstGeom prst="rect">
            <a:avLst/>
          </a:prstGeom>
          <a:noFill/>
        </p:spPr>
        <p:txBody>
          <a:bodyPr wrap="square">
            <a:spAutoFit/>
          </a:bodyPr>
          <a:lstStyle/>
          <a:p>
            <a:pPr algn="l"/>
            <a:r>
              <a:rPr lang="en-GB" sz="2400" dirty="0"/>
              <a:t>If you experience discrimination or have any concerns, contact….</a:t>
            </a:r>
            <a:endParaRPr lang="en-GB" sz="2400" b="1" dirty="0">
              <a:solidFill>
                <a:srgbClr val="8D9A76"/>
              </a:solidFill>
            </a:endParaRPr>
          </a:p>
          <a:p>
            <a:pPr algn="l"/>
            <a:endParaRPr lang="en-GB" sz="2400" dirty="0"/>
          </a:p>
        </p:txBody>
      </p:sp>
      <p:sp>
        <p:nvSpPr>
          <p:cNvPr id="21" name="TextBox 20">
            <a:extLst>
              <a:ext uri="{FF2B5EF4-FFF2-40B4-BE49-F238E27FC236}">
                <a16:creationId xmlns:a16="http://schemas.microsoft.com/office/drawing/2014/main" id="{BE3CC5E7-4799-C219-059F-12C4D0AEA75B}"/>
              </a:ext>
            </a:extLst>
          </p:cNvPr>
          <p:cNvSpPr txBox="1"/>
          <p:nvPr/>
        </p:nvSpPr>
        <p:spPr>
          <a:xfrm>
            <a:off x="769908" y="541231"/>
            <a:ext cx="7416560" cy="707886"/>
          </a:xfrm>
          <a:prstGeom prst="rect">
            <a:avLst/>
          </a:prstGeom>
          <a:noFill/>
        </p:spPr>
        <p:txBody>
          <a:bodyPr wrap="square">
            <a:spAutoFit/>
          </a:bodyPr>
          <a:lstStyle/>
          <a:p>
            <a:r>
              <a:rPr lang="en-GB" sz="4000" b="1" dirty="0">
                <a:latin typeface="+mj-lt"/>
              </a:rPr>
              <a:t>FURTHER SUPPORT</a:t>
            </a:r>
          </a:p>
        </p:txBody>
      </p:sp>
      <p:pic>
        <p:nvPicPr>
          <p:cNvPr id="5" name="Graphic 4" descr="Envelope with solid fill">
            <a:extLst>
              <a:ext uri="{FF2B5EF4-FFF2-40B4-BE49-F238E27FC236}">
                <a16:creationId xmlns:a16="http://schemas.microsoft.com/office/drawing/2014/main" id="{13847F9A-5E51-6BBC-3ADC-3B8DC312F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1439" y="2278673"/>
            <a:ext cx="2300654" cy="2300654"/>
          </a:xfrm>
          <a:prstGeom prst="rect">
            <a:avLst/>
          </a:prstGeom>
        </p:spPr>
      </p:pic>
    </p:spTree>
    <p:extLst>
      <p:ext uri="{BB962C8B-B14F-4D97-AF65-F5344CB8AC3E}">
        <p14:creationId xmlns:p14="http://schemas.microsoft.com/office/powerpoint/2010/main" val="396281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8745601" y="2855671"/>
            <a:ext cx="3446399" cy="609904"/>
          </a:xfrm>
          <a:prstGeom prst="rect">
            <a:avLst/>
          </a:prstGeom>
        </p:spPr>
      </p:pic>
      <p:pic>
        <p:nvPicPr>
          <p:cNvPr id="4" name="object 4"/>
          <p:cNvPicPr/>
          <p:nvPr/>
        </p:nvPicPr>
        <p:blipFill>
          <a:blip r:embed="rId4" cstate="print"/>
          <a:stretch>
            <a:fillRect/>
          </a:stretch>
        </p:blipFill>
        <p:spPr>
          <a:xfrm>
            <a:off x="0" y="0"/>
            <a:ext cx="6935723" cy="6857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6857997"/>
          </a:xfrm>
          <a:prstGeom prst="rect">
            <a:avLst/>
          </a:prstGeom>
        </p:spPr>
      </p:pic>
      <p:sp>
        <p:nvSpPr>
          <p:cNvPr id="3" name="TextBox 2">
            <a:extLst>
              <a:ext uri="{FF2B5EF4-FFF2-40B4-BE49-F238E27FC236}">
                <a16:creationId xmlns:a16="http://schemas.microsoft.com/office/drawing/2014/main" id="{827D3387-604B-77B7-3DE7-E583EADC049F}"/>
              </a:ext>
            </a:extLst>
          </p:cNvPr>
          <p:cNvSpPr txBox="1"/>
          <p:nvPr/>
        </p:nvSpPr>
        <p:spPr>
          <a:xfrm>
            <a:off x="769908" y="1546232"/>
            <a:ext cx="10323662" cy="3662541"/>
          </a:xfrm>
          <a:prstGeom prst="rect">
            <a:avLst/>
          </a:prstGeom>
          <a:noFill/>
        </p:spPr>
        <p:txBody>
          <a:bodyPr wrap="square">
            <a:spAutoFit/>
          </a:bodyPr>
          <a:lstStyle/>
          <a:p>
            <a:pPr algn="l"/>
            <a:r>
              <a:rPr lang="en-GB" sz="2800" b="1" dirty="0">
                <a:solidFill>
                  <a:schemeClr val="bg1"/>
                </a:solidFill>
                <a:latin typeface="+mj-lt"/>
              </a:rPr>
              <a:t>WELCOME</a:t>
            </a:r>
          </a:p>
          <a:p>
            <a:pPr algn="l"/>
            <a:endParaRPr lang="en-GB" sz="2800" b="1" dirty="0">
              <a:solidFill>
                <a:schemeClr val="bg1"/>
              </a:solidFill>
              <a:latin typeface="+mj-lt"/>
            </a:endParaRPr>
          </a:p>
          <a:p>
            <a:pPr algn="l"/>
            <a:r>
              <a:rPr lang="en-US" sz="2400" dirty="0">
                <a:solidFill>
                  <a:schemeClr val="bg1"/>
                </a:solidFill>
              </a:rPr>
              <a:t>Welcome to this OUTRAGED Education Session.</a:t>
            </a:r>
            <a:endParaRPr lang="en-GB" sz="2400" dirty="0">
              <a:solidFill>
                <a:schemeClr val="bg1"/>
              </a:solidFill>
            </a:endParaRPr>
          </a:p>
          <a:p>
            <a:pPr algn="l"/>
            <a:endParaRPr lang="en-US" sz="2400" dirty="0">
              <a:solidFill>
                <a:schemeClr val="bg1"/>
              </a:solidFill>
            </a:endParaRPr>
          </a:p>
          <a:p>
            <a:pPr algn="l"/>
            <a:r>
              <a:rPr lang="en-US" sz="2800" b="1" dirty="0">
                <a:solidFill>
                  <a:schemeClr val="bg1"/>
                </a:solidFill>
                <a:latin typeface="+mj-lt"/>
              </a:rPr>
              <a:t>SESSION AIMS:</a:t>
            </a:r>
          </a:p>
          <a:p>
            <a:pPr algn="l"/>
            <a:endParaRPr lang="en-US" sz="2800" b="1" dirty="0">
              <a:solidFill>
                <a:schemeClr val="bg1"/>
              </a:solidFill>
              <a:latin typeface="+mj-lt"/>
            </a:endParaRPr>
          </a:p>
          <a:p>
            <a:r>
              <a:rPr lang="en-US" sz="2400" dirty="0">
                <a:solidFill>
                  <a:schemeClr val="bg1"/>
                </a:solidFill>
              </a:rPr>
              <a:t>Watch the UEFA OUTRAGED HOMOPHOBIA video and then hold an open discussion about how we as individuals but also as a group, can ensure that</a:t>
            </a:r>
          </a:p>
          <a:p>
            <a:r>
              <a:rPr lang="en-US" sz="2400" dirty="0">
                <a:solidFill>
                  <a:schemeClr val="bg1"/>
                </a:solidFill>
              </a:rPr>
              <a:t>homophobia has no place in football.</a:t>
            </a:r>
            <a:endParaRPr lang="en-GB" dirty="0">
              <a:solidFill>
                <a:schemeClr val="bg1"/>
              </a:solidFill>
            </a:endParaRPr>
          </a:p>
        </p:txBody>
      </p:sp>
      <p:sp>
        <p:nvSpPr>
          <p:cNvPr id="4" name="TextBox 3">
            <a:extLst>
              <a:ext uri="{FF2B5EF4-FFF2-40B4-BE49-F238E27FC236}">
                <a16:creationId xmlns:a16="http://schemas.microsoft.com/office/drawing/2014/main" id="{B44D0EA1-29ED-9D8C-85F7-C2729256C542}"/>
              </a:ext>
            </a:extLst>
          </p:cNvPr>
          <p:cNvSpPr txBox="1"/>
          <p:nvPr/>
        </p:nvSpPr>
        <p:spPr>
          <a:xfrm>
            <a:off x="769908" y="541231"/>
            <a:ext cx="7416560" cy="707886"/>
          </a:xfrm>
          <a:prstGeom prst="rect">
            <a:avLst/>
          </a:prstGeom>
          <a:noFill/>
        </p:spPr>
        <p:txBody>
          <a:bodyPr wrap="square">
            <a:spAutoFit/>
          </a:bodyPr>
          <a:lstStyle/>
          <a:p>
            <a:r>
              <a:rPr lang="en-GB" sz="4000" b="1" dirty="0">
                <a:solidFill>
                  <a:schemeClr val="bg1"/>
                </a:solidFill>
                <a:latin typeface="+mj-lt"/>
              </a:rPr>
              <a:t>INTRODUCTION</a:t>
            </a:r>
          </a:p>
        </p:txBody>
      </p:sp>
      <p:pic>
        <p:nvPicPr>
          <p:cNvPr id="5" name="Picture 4" descr="A red and white shield with a dragon&#10;&#10;Description automatically generated">
            <a:extLst>
              <a:ext uri="{FF2B5EF4-FFF2-40B4-BE49-F238E27FC236}">
                <a16:creationId xmlns:a16="http://schemas.microsoft.com/office/drawing/2014/main" id="{9E1C5508-8148-B50D-D39D-BEE66EC6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311" y="310911"/>
            <a:ext cx="517399" cy="584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FE14-EB43-CFF2-FCF8-2CB5C9242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73EE9-7A8F-06C0-245B-3B88393B9A7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7D24634-3DD1-4E24-3449-2B8D83FED0EF}"/>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4E7E724D-7F07-CB7C-D2CA-508B061FF32D}"/>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30BAA15-01B7-3E4B-1535-12B3F033DE31}"/>
              </a:ext>
            </a:extLst>
          </p:cNvPr>
          <p:cNvSpPr txBox="1"/>
          <p:nvPr/>
        </p:nvSpPr>
        <p:spPr>
          <a:xfrm>
            <a:off x="2658373" y="2136338"/>
            <a:ext cx="6875253" cy="2585323"/>
          </a:xfrm>
          <a:prstGeom prst="rect">
            <a:avLst/>
          </a:prstGeom>
          <a:noFill/>
        </p:spPr>
        <p:txBody>
          <a:bodyPr wrap="square">
            <a:spAutoFit/>
          </a:bodyPr>
          <a:lstStyle/>
          <a:p>
            <a:pPr algn="ctr"/>
            <a:r>
              <a:rPr lang="en-GB" sz="5400" b="1" dirty="0">
                <a:solidFill>
                  <a:srgbClr val="8D9A76"/>
                </a:solidFill>
                <a:latin typeface="+mj-lt"/>
              </a:rPr>
              <a:t>PART 1:</a:t>
            </a:r>
          </a:p>
          <a:p>
            <a:pPr algn="ctr"/>
            <a:r>
              <a:rPr lang="en-GB" sz="5400" b="1" dirty="0">
                <a:solidFill>
                  <a:srgbClr val="8D9A76"/>
                </a:solidFill>
                <a:latin typeface="+mj-lt"/>
              </a:rPr>
              <a:t>OUTRAGED</a:t>
            </a:r>
          </a:p>
          <a:p>
            <a:pPr algn="ctr"/>
            <a:r>
              <a:rPr lang="en-GB" sz="5400" b="1" dirty="0">
                <a:solidFill>
                  <a:srgbClr val="8D9A76"/>
                </a:solidFill>
                <a:latin typeface="+mj-lt"/>
              </a:rPr>
              <a:t>VIDEO VIEWING</a:t>
            </a:r>
          </a:p>
        </p:txBody>
      </p:sp>
      <p:pic>
        <p:nvPicPr>
          <p:cNvPr id="9" name="Picture 8" descr="A red and white shield with a dragon&#10;&#10;Description automatically generated">
            <a:extLst>
              <a:ext uri="{FF2B5EF4-FFF2-40B4-BE49-F238E27FC236}">
                <a16:creationId xmlns:a16="http://schemas.microsoft.com/office/drawing/2014/main" id="{5C1CD1F2-DF7F-5195-448C-40D6DEB3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7771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A02-83FE-96A6-285E-67CBFE3EA033}"/>
            </a:ext>
          </a:extLst>
        </p:cNvPr>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A51EB435-F6CA-EBE1-243A-6B2C4BDE6575}"/>
              </a:ext>
            </a:extLst>
          </p:cNvPr>
          <p:cNvPicPr>
            <a:picLocks noChangeAspect="1"/>
          </p:cNvPicPr>
          <p:nvPr/>
        </p:nvPicPr>
        <p:blipFill>
          <a:blip r:embed="rId4"/>
          <a:stretch>
            <a:fillRect/>
          </a:stretch>
        </p:blipFill>
        <p:spPr>
          <a:xfrm>
            <a:off x="769908" y="2349452"/>
            <a:ext cx="6982864" cy="3980403"/>
          </a:xfrm>
          <a:prstGeom prst="rect">
            <a:avLst/>
          </a:prstGeom>
        </p:spPr>
      </p:pic>
      <p:sp>
        <p:nvSpPr>
          <p:cNvPr id="5" name="TextBox 4">
            <a:extLst>
              <a:ext uri="{FF2B5EF4-FFF2-40B4-BE49-F238E27FC236}">
                <a16:creationId xmlns:a16="http://schemas.microsoft.com/office/drawing/2014/main" id="{E8F8BBAE-219B-6B3C-4F1B-A41CDBEEE230}"/>
              </a:ext>
            </a:extLst>
          </p:cNvPr>
          <p:cNvSpPr txBox="1"/>
          <p:nvPr/>
        </p:nvSpPr>
        <p:spPr>
          <a:xfrm>
            <a:off x="769908" y="1499416"/>
            <a:ext cx="10323662" cy="461665"/>
          </a:xfrm>
          <a:prstGeom prst="rect">
            <a:avLst/>
          </a:prstGeom>
          <a:noFill/>
        </p:spPr>
        <p:txBody>
          <a:bodyPr wrap="square">
            <a:spAutoFit/>
          </a:bodyPr>
          <a:lstStyle/>
          <a:p>
            <a:pPr algn="l"/>
            <a:r>
              <a:rPr lang="en-US" sz="2400" b="0" i="0" u="none" strike="noStrike" baseline="0" dirty="0"/>
              <a:t>Let’s watch the OUTRAGED </a:t>
            </a:r>
            <a:r>
              <a:rPr lang="en-US" sz="2400" dirty="0"/>
              <a:t>HOMOPHOBIA </a:t>
            </a:r>
            <a:r>
              <a:rPr lang="en-US" sz="2400" b="0" i="0" u="none" strike="noStrike" baseline="0" dirty="0"/>
              <a:t>video!</a:t>
            </a:r>
            <a:endParaRPr lang="en-GB" sz="2400" dirty="0"/>
          </a:p>
        </p:txBody>
      </p:sp>
      <p:sp>
        <p:nvSpPr>
          <p:cNvPr id="7" name="TextBox 6">
            <a:extLst>
              <a:ext uri="{FF2B5EF4-FFF2-40B4-BE49-F238E27FC236}">
                <a16:creationId xmlns:a16="http://schemas.microsoft.com/office/drawing/2014/main" id="{7E32F86A-4542-3C9F-DD10-F009F7A30164}"/>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OUTRAGED VIDEO</a:t>
            </a:r>
            <a:endParaRPr lang="en-GB" sz="4000" b="1" dirty="0">
              <a:latin typeface="+mj-lt"/>
            </a:endParaRPr>
          </a:p>
        </p:txBody>
      </p:sp>
    </p:spTree>
    <p:extLst>
      <p:ext uri="{BB962C8B-B14F-4D97-AF65-F5344CB8AC3E}">
        <p14:creationId xmlns:p14="http://schemas.microsoft.com/office/powerpoint/2010/main" val="3216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F07-E641-B2A8-BAC1-2288D673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112B6-06FE-CDC6-AC85-306DEF2D099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B98743-B017-4F06-2D65-57683C3619ED}"/>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53C698D9-19B4-AC24-3F8D-546BA00C2C0F}"/>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96BAB3-0AFF-669A-384F-FC4DA5CA65D1}"/>
              </a:ext>
            </a:extLst>
          </p:cNvPr>
          <p:cNvSpPr txBox="1"/>
          <p:nvPr/>
        </p:nvSpPr>
        <p:spPr>
          <a:xfrm>
            <a:off x="2658373" y="2136338"/>
            <a:ext cx="6875253" cy="1754326"/>
          </a:xfrm>
          <a:prstGeom prst="rect">
            <a:avLst/>
          </a:prstGeom>
          <a:noFill/>
        </p:spPr>
        <p:txBody>
          <a:bodyPr wrap="square">
            <a:spAutoFit/>
          </a:bodyPr>
          <a:lstStyle/>
          <a:p>
            <a:pPr algn="ctr"/>
            <a:r>
              <a:rPr lang="en-GB" sz="5400" b="1" dirty="0">
                <a:solidFill>
                  <a:srgbClr val="8D9A76"/>
                </a:solidFill>
                <a:latin typeface="+mj-lt"/>
              </a:rPr>
              <a:t>PART 2:</a:t>
            </a:r>
          </a:p>
          <a:p>
            <a:pPr algn="ctr"/>
            <a:r>
              <a:rPr lang="en-GB" sz="5400" b="1" dirty="0">
                <a:solidFill>
                  <a:srgbClr val="8D9A76"/>
                </a:solidFill>
                <a:latin typeface="+mj-lt"/>
              </a:rPr>
              <a:t>DISCUSSION</a:t>
            </a:r>
          </a:p>
        </p:txBody>
      </p:sp>
      <p:pic>
        <p:nvPicPr>
          <p:cNvPr id="9" name="Picture 8" descr="A red and white shield with a dragon&#10;&#10;Description automatically generated">
            <a:extLst>
              <a:ext uri="{FF2B5EF4-FFF2-40B4-BE49-F238E27FC236}">
                <a16:creationId xmlns:a16="http://schemas.microsoft.com/office/drawing/2014/main" id="{03271907-0B42-D596-5E99-B89D3F6F0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1257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BBC1-4834-A5B8-0A5B-76F27DBB6A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A16ED0-05E2-985D-5B92-A0FC2338CCC4}"/>
              </a:ext>
            </a:extLst>
          </p:cNvPr>
          <p:cNvSpPr txBox="1"/>
          <p:nvPr/>
        </p:nvSpPr>
        <p:spPr>
          <a:xfrm>
            <a:off x="769908" y="1499416"/>
            <a:ext cx="11038634" cy="5262979"/>
          </a:xfrm>
          <a:prstGeom prst="rect">
            <a:avLst/>
          </a:prstGeom>
          <a:noFill/>
        </p:spPr>
        <p:txBody>
          <a:bodyPr wrap="square">
            <a:spAutoFit/>
          </a:bodyPr>
          <a:lstStyle/>
          <a:p>
            <a:pPr algn="l"/>
            <a:r>
              <a:rPr lang="en-US" sz="2800" b="1" i="0" u="none" strike="noStrike" baseline="0" dirty="0">
                <a:solidFill>
                  <a:srgbClr val="8D9A76"/>
                </a:solidFill>
                <a:latin typeface="+mj-lt"/>
              </a:rPr>
              <a:t>HOMOPHOBIA AND LGBTQI+ HATE</a:t>
            </a:r>
          </a:p>
          <a:p>
            <a:pPr algn="l"/>
            <a:endParaRPr lang="en-US" sz="2400" dirty="0"/>
          </a:p>
          <a:p>
            <a:pPr algn="l"/>
            <a:r>
              <a:rPr lang="en-US" sz="2400" b="0" i="0" u="none" strike="noStrike" baseline="0" dirty="0"/>
              <a:t>The video shows an array of people speaking about the situation for the LGBTQI+ community in football.</a:t>
            </a:r>
          </a:p>
          <a:p>
            <a:pPr algn="l"/>
            <a:endParaRPr lang="en-US" sz="800" dirty="0"/>
          </a:p>
          <a:p>
            <a:pPr algn="l"/>
            <a:r>
              <a:rPr lang="en-US" sz="2400" dirty="0"/>
              <a:t>Q: If you or someone in your team experienced homophobia or LGBTQI+ hate, what would you do?</a:t>
            </a:r>
          </a:p>
          <a:p>
            <a:pPr algn="l"/>
            <a:endParaRPr lang="en-US" b="1" dirty="0"/>
          </a:p>
          <a:p>
            <a:pPr algn="l"/>
            <a:r>
              <a:rPr lang="en-US" b="1" dirty="0"/>
              <a:t>Group conversation prompts: </a:t>
            </a:r>
          </a:p>
          <a:p>
            <a:pPr algn="l"/>
            <a:endParaRPr lang="en-US" sz="800" dirty="0"/>
          </a:p>
          <a:p>
            <a:pPr algn="l"/>
            <a:r>
              <a:rPr lang="en-US" dirty="0"/>
              <a:t>Would you speak up against this?</a:t>
            </a:r>
          </a:p>
          <a:p>
            <a:pPr algn="l"/>
            <a:endParaRPr lang="en-US" dirty="0"/>
          </a:p>
          <a:p>
            <a:pPr algn="l"/>
            <a:r>
              <a:rPr lang="en-US" dirty="0"/>
              <a:t>Would you report it to an adult</a:t>
            </a:r>
          </a:p>
          <a:p>
            <a:pPr algn="l"/>
            <a:endParaRPr lang="en-US" dirty="0"/>
          </a:p>
          <a:p>
            <a:pPr algn="l"/>
            <a:r>
              <a:rPr lang="en-US" dirty="0"/>
              <a:t>What would prevent you from speaking out</a:t>
            </a:r>
          </a:p>
          <a:p>
            <a:pPr algn="l"/>
            <a:endParaRPr lang="en-US" dirty="0"/>
          </a:p>
          <a:p>
            <a:pPr algn="l"/>
            <a:r>
              <a:rPr lang="en-US" dirty="0"/>
              <a:t>What feelings would this bring you?</a:t>
            </a:r>
            <a:endParaRPr lang="en-GB" dirty="0"/>
          </a:p>
        </p:txBody>
      </p:sp>
      <p:sp>
        <p:nvSpPr>
          <p:cNvPr id="7" name="TextBox 6">
            <a:extLst>
              <a:ext uri="{FF2B5EF4-FFF2-40B4-BE49-F238E27FC236}">
                <a16:creationId xmlns:a16="http://schemas.microsoft.com/office/drawing/2014/main" id="{BA0B3EDE-4543-2D60-535B-F2FC4C013F6E}"/>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3573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1918-672D-08E3-3A23-E6E166BBA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14CA859-5F67-87F3-F5AA-D5544EBB8C24}"/>
              </a:ext>
            </a:extLst>
          </p:cNvPr>
          <p:cNvSpPr txBox="1"/>
          <p:nvPr/>
        </p:nvSpPr>
        <p:spPr>
          <a:xfrm>
            <a:off x="769908" y="1499416"/>
            <a:ext cx="11038634" cy="4493538"/>
          </a:xfrm>
          <a:prstGeom prst="rect">
            <a:avLst/>
          </a:prstGeom>
          <a:noFill/>
        </p:spPr>
        <p:txBody>
          <a:bodyPr wrap="square">
            <a:spAutoFit/>
          </a:bodyPr>
          <a:lstStyle/>
          <a:p>
            <a:pPr algn="l"/>
            <a:r>
              <a:rPr lang="en-US" sz="2800" b="1" dirty="0">
                <a:solidFill>
                  <a:srgbClr val="8D9A76"/>
                </a:solidFill>
                <a:latin typeface="+mj-lt"/>
              </a:rPr>
              <a:t>THE SYMBOL OF THE RAINBOW FLAG</a:t>
            </a:r>
            <a:endParaRPr lang="en-US" sz="2800" b="1" i="0" u="none" strike="noStrike" baseline="0" dirty="0">
              <a:solidFill>
                <a:srgbClr val="8D9A76"/>
              </a:solidFill>
              <a:latin typeface="+mj-lt"/>
            </a:endParaRPr>
          </a:p>
          <a:p>
            <a:pPr algn="l"/>
            <a:endParaRPr lang="en-US" sz="2400" dirty="0"/>
          </a:p>
          <a:p>
            <a:pPr algn="l"/>
            <a:r>
              <a:rPr lang="en-US" sz="2400" b="0" i="0" u="none" strike="noStrike" baseline="0" dirty="0"/>
              <a:t>The rainbow flag and standing together for inclusion of all is a key topic in the video. While sexual orientation doesn’t impact the way you play, it is a topic that has shown to divide communities and fans.</a:t>
            </a:r>
          </a:p>
          <a:p>
            <a:pPr algn="l"/>
            <a:endParaRPr lang="en-US" sz="2400" dirty="0"/>
          </a:p>
          <a:p>
            <a:pPr algn="l"/>
            <a:r>
              <a:rPr lang="en-US" sz="2400" dirty="0"/>
              <a:t>Q: Why do you think it is important for the LGBTQI+ community to see the rainbow flag represented in football?</a:t>
            </a:r>
          </a:p>
          <a:p>
            <a:pPr algn="l"/>
            <a:endParaRPr lang="en-US" b="1" dirty="0"/>
          </a:p>
          <a:p>
            <a:pPr algn="l"/>
            <a:r>
              <a:rPr lang="en-US" b="1" dirty="0"/>
              <a:t>Group conversation prompts: </a:t>
            </a:r>
          </a:p>
          <a:p>
            <a:pPr algn="l"/>
            <a:endParaRPr lang="en-US" dirty="0"/>
          </a:p>
          <a:p>
            <a:pPr algn="l"/>
            <a:r>
              <a:rPr lang="en-US" dirty="0"/>
              <a:t>Seeing the bad behaviour related to homophobia, do you think the flag is a way of sending a message (of support)?</a:t>
            </a:r>
            <a:endParaRPr lang="en-GB" dirty="0"/>
          </a:p>
        </p:txBody>
      </p:sp>
      <p:sp>
        <p:nvSpPr>
          <p:cNvPr id="7" name="TextBox 6">
            <a:extLst>
              <a:ext uri="{FF2B5EF4-FFF2-40B4-BE49-F238E27FC236}">
                <a16:creationId xmlns:a16="http://schemas.microsoft.com/office/drawing/2014/main" id="{6F9AA830-CA81-76A0-A9B9-6CF86EEDCE68}"/>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8848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E77-FE6D-A8B1-3F54-600C38899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3756C-E66C-7C77-96CC-2C6922B2C4D5}"/>
              </a:ext>
            </a:extLst>
          </p:cNvPr>
          <p:cNvSpPr txBox="1"/>
          <p:nvPr/>
        </p:nvSpPr>
        <p:spPr>
          <a:xfrm>
            <a:off x="769908" y="1499416"/>
            <a:ext cx="11038634" cy="4770537"/>
          </a:xfrm>
          <a:prstGeom prst="rect">
            <a:avLst/>
          </a:prstGeom>
          <a:noFill/>
        </p:spPr>
        <p:txBody>
          <a:bodyPr wrap="square">
            <a:spAutoFit/>
          </a:bodyPr>
          <a:lstStyle/>
          <a:p>
            <a:pPr algn="l"/>
            <a:r>
              <a:rPr lang="en-US" sz="2800" b="1" dirty="0">
                <a:solidFill>
                  <a:srgbClr val="8D9A76"/>
                </a:solidFill>
                <a:latin typeface="+mj-lt"/>
              </a:rPr>
              <a:t>LGBTQI+ INCLUSION</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Love, and expressing who you are, are important aspects in feeling like you can be yourself. Football should not be a place where this is limited, or where anyone feels like they need to hide who they are.</a:t>
            </a:r>
          </a:p>
          <a:p>
            <a:pPr algn="l"/>
            <a:endParaRPr lang="en-US" sz="2400" dirty="0"/>
          </a:p>
          <a:p>
            <a:pPr algn="l"/>
            <a:r>
              <a:rPr lang="en-US" sz="2400" dirty="0"/>
              <a:t>Q: What do you think are the main aspects of making anyone feel safe and welcomed in football?</a:t>
            </a:r>
          </a:p>
          <a:p>
            <a:pPr algn="l"/>
            <a:endParaRPr lang="en-US" b="1" dirty="0"/>
          </a:p>
          <a:p>
            <a:pPr algn="l"/>
            <a:r>
              <a:rPr lang="en-US" b="1" dirty="0"/>
              <a:t>Group conversation prompts: </a:t>
            </a:r>
          </a:p>
          <a:p>
            <a:pPr algn="l"/>
            <a:endParaRPr lang="en-US" dirty="0"/>
          </a:p>
          <a:p>
            <a:pPr algn="l"/>
            <a:r>
              <a:rPr lang="en-US" dirty="0"/>
              <a:t>How would you want to feel when you join a team?</a:t>
            </a:r>
          </a:p>
          <a:p>
            <a:pPr algn="l"/>
            <a:endParaRPr lang="en-US" dirty="0"/>
          </a:p>
          <a:p>
            <a:pPr algn="l"/>
            <a:r>
              <a:rPr lang="en-US" dirty="0"/>
              <a:t>How important is it to be able to feel like you can be yourself at all times?</a:t>
            </a:r>
            <a:endParaRPr lang="en-GB" dirty="0"/>
          </a:p>
        </p:txBody>
      </p:sp>
      <p:sp>
        <p:nvSpPr>
          <p:cNvPr id="7" name="TextBox 6">
            <a:extLst>
              <a:ext uri="{FF2B5EF4-FFF2-40B4-BE49-F238E27FC236}">
                <a16:creationId xmlns:a16="http://schemas.microsoft.com/office/drawing/2014/main" id="{68424E33-CCBF-1A66-096D-1B2AACE63DE5}"/>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50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F6C1-67D8-D8EC-FEE3-F7218EE3A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C51E88-DEE6-F84D-9832-974BFC97B4CA}"/>
              </a:ext>
            </a:extLst>
          </p:cNvPr>
          <p:cNvSpPr txBox="1"/>
          <p:nvPr/>
        </p:nvSpPr>
        <p:spPr>
          <a:xfrm>
            <a:off x="769908" y="1499416"/>
            <a:ext cx="11038634" cy="1261884"/>
          </a:xfrm>
          <a:prstGeom prst="rect">
            <a:avLst/>
          </a:prstGeom>
          <a:noFill/>
        </p:spPr>
        <p:txBody>
          <a:bodyPr wrap="square">
            <a:spAutoFit/>
          </a:bodyPr>
          <a:lstStyle/>
          <a:p>
            <a:pPr algn="l"/>
            <a:r>
              <a:rPr lang="en-US" sz="2800" b="1" i="0" u="none" strike="noStrike" baseline="0" dirty="0">
                <a:solidFill>
                  <a:srgbClr val="8D9A76"/>
                </a:solidFill>
                <a:latin typeface="+mj-lt"/>
              </a:rPr>
              <a:t>THOUGHTS &amp; FEEDBACK</a:t>
            </a:r>
          </a:p>
          <a:p>
            <a:pPr algn="l"/>
            <a:endParaRPr lang="en-US" sz="2400" b="0" i="0" u="none" strike="noStrike" baseline="0" dirty="0"/>
          </a:p>
          <a:p>
            <a:pPr algn="l"/>
            <a:r>
              <a:rPr lang="en-US" sz="2400" dirty="0"/>
              <a:t>Do you have any questions?</a:t>
            </a:r>
            <a:endParaRPr lang="en-GB" dirty="0"/>
          </a:p>
        </p:txBody>
      </p:sp>
      <p:sp>
        <p:nvSpPr>
          <p:cNvPr id="7" name="TextBox 6">
            <a:extLst>
              <a:ext uri="{FF2B5EF4-FFF2-40B4-BE49-F238E27FC236}">
                <a16:creationId xmlns:a16="http://schemas.microsoft.com/office/drawing/2014/main" id="{5800EEEB-4E15-6A88-8A3C-2C1D1E8098B0}"/>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QUESTIONS?</a:t>
            </a:r>
            <a:endParaRPr lang="en-GB" sz="4000" b="1" dirty="0">
              <a:latin typeface="+mj-lt"/>
            </a:endParaRPr>
          </a:p>
        </p:txBody>
      </p:sp>
      <p:pic>
        <p:nvPicPr>
          <p:cNvPr id="3" name="Graphic 2" descr="Badge Question Mark with solid fill">
            <a:extLst>
              <a:ext uri="{FF2B5EF4-FFF2-40B4-BE49-F238E27FC236}">
                <a16:creationId xmlns:a16="http://schemas.microsoft.com/office/drawing/2014/main" id="{F8C4AE1A-7AD6-16F4-AAB9-5DCFB0947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625" y="2324100"/>
            <a:ext cx="2209800" cy="2209800"/>
          </a:xfrm>
          <a:prstGeom prst="rect">
            <a:avLst/>
          </a:prstGeom>
        </p:spPr>
      </p:pic>
    </p:spTree>
    <p:extLst>
      <p:ext uri="{BB962C8B-B14F-4D97-AF65-F5344CB8AC3E}">
        <p14:creationId xmlns:p14="http://schemas.microsoft.com/office/powerpoint/2010/main" val="214804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338</TotalTime>
  <Words>1318</Words>
  <Application>Microsoft Office PowerPoint</Application>
  <PresentationFormat>Widescreen</PresentationFormat>
  <Paragraphs>99</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FrutigerNeueLTW1G-Book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 (He/Him)</dc:creator>
  <cp:lastModifiedBy>Jason Webber (He/Him)</cp:lastModifiedBy>
  <cp:revision>1</cp:revision>
  <dcterms:created xsi:type="dcterms:W3CDTF">2024-02-26T11:51:32Z</dcterms:created>
  <dcterms:modified xsi:type="dcterms:W3CDTF">2024-02-29T11:26:42Z</dcterms:modified>
</cp:coreProperties>
</file>