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7" r:id="rId4"/>
    <p:sldId id="272" r:id="rId5"/>
    <p:sldId id="284" r:id="rId6"/>
    <p:sldId id="286" r:id="rId7"/>
    <p:sldId id="287" r:id="rId8"/>
    <p:sldId id="288" r:id="rId9"/>
    <p:sldId id="290" r:id="rId10"/>
    <p:sldId id="283"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57954-D3A8-4BEA-850A-BD488DAAE5C4}" v="7" dt="2024-02-29T10:36:20.870"/>
    <p1510:client id="{76505CF9-1934-4955-AA95-799DB87341BE}" v="40" dt="2024-02-28T13:22:18.376"/>
    <p1510:client id="{CE14F688-A34B-4501-BEE4-7CE191A99098}" v="14" dt="2024-02-28T14:09:14.260"/>
    <p1510:client id="{E365FB91-3869-48E9-B9C5-4B91192C41AA}" v="1" dt="2024-02-29T10:00:56.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930" autoAdjust="0"/>
  </p:normalViewPr>
  <p:slideViewPr>
    <p:cSldViewPr snapToGrid="0">
      <p:cViewPr varScale="1">
        <p:scale>
          <a:sx n="92" d="100"/>
          <a:sy n="92" d="100"/>
        </p:scale>
        <p:origin x="13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ebber (He/Him)" userId="6c52e734-46d2-4b9e-be54-bcfaf0eb3c53" providerId="ADAL" clId="{CE14F688-A34B-4501-BEE4-7CE191A99098}"/>
    <pc:docChg chg="undo custSel addSld delSld modSld sldOrd">
      <pc:chgData name="Jason Webber (He/Him)" userId="6c52e734-46d2-4b9e-be54-bcfaf0eb3c53" providerId="ADAL" clId="{CE14F688-A34B-4501-BEE4-7CE191A99098}" dt="2024-02-28T14:19:13.762" v="1128" actId="20577"/>
      <pc:docMkLst>
        <pc:docMk/>
      </pc:docMkLst>
      <pc:sldChg chg="addSp delSp modSp mod">
        <pc:chgData name="Jason Webber (He/Him)" userId="6c52e734-46d2-4b9e-be54-bcfaf0eb3c53" providerId="ADAL" clId="{CE14F688-A34B-4501-BEE4-7CE191A99098}" dt="2024-02-28T14:07:54.057" v="900" actId="20577"/>
        <pc:sldMkLst>
          <pc:docMk/>
          <pc:sldMk cId="736618207" sldId="256"/>
        </pc:sldMkLst>
        <pc:spChg chg="add mod">
          <ac:chgData name="Jason Webber (He/Him)" userId="6c52e734-46d2-4b9e-be54-bcfaf0eb3c53" providerId="ADAL" clId="{CE14F688-A34B-4501-BEE4-7CE191A99098}" dt="2024-02-28T14:07:54.057" v="900" actId="20577"/>
          <ac:spMkLst>
            <pc:docMk/>
            <pc:sldMk cId="736618207" sldId="256"/>
            <ac:spMk id="2" creationId="{384E3EC4-82D9-77FC-2C5E-47E773D83A35}"/>
          </ac:spMkLst>
        </pc:spChg>
        <pc:spChg chg="del mod">
          <ac:chgData name="Jason Webber (He/Him)" userId="6c52e734-46d2-4b9e-be54-bcfaf0eb3c53" providerId="ADAL" clId="{CE14F688-A34B-4501-BEE4-7CE191A99098}" dt="2024-02-28T13:38:26.902" v="3" actId="478"/>
          <ac:spMkLst>
            <pc:docMk/>
            <pc:sldMk cId="736618207" sldId="256"/>
            <ac:spMk id="7" creationId="{FFB2FAC5-17B4-D3CE-BC66-F103B95FAF93}"/>
          </ac:spMkLst>
        </pc:spChg>
      </pc:sldChg>
      <pc:sldChg chg="addSp modSp mod modNotesTx">
        <pc:chgData name="Jason Webber (He/Him)" userId="6c52e734-46d2-4b9e-be54-bcfaf0eb3c53" providerId="ADAL" clId="{CE14F688-A34B-4501-BEE4-7CE191A99098}" dt="2024-02-28T13:48:16.041" v="371" actId="20577"/>
        <pc:sldMkLst>
          <pc:docMk/>
          <pc:sldMk cId="0" sldId="258"/>
        </pc:sldMkLst>
        <pc:spChg chg="mod">
          <ac:chgData name="Jason Webber (He/Him)" userId="6c52e734-46d2-4b9e-be54-bcfaf0eb3c53" providerId="ADAL" clId="{CE14F688-A34B-4501-BEE4-7CE191A99098}" dt="2024-02-28T13:48:16.041" v="371" actId="20577"/>
          <ac:spMkLst>
            <pc:docMk/>
            <pc:sldMk cId="0" sldId="258"/>
            <ac:spMk id="3" creationId="{827D3387-604B-77B7-3DE7-E583EADC049F}"/>
          </ac:spMkLst>
        </pc:spChg>
        <pc:spChg chg="mod">
          <ac:chgData name="Jason Webber (He/Him)" userId="6c52e734-46d2-4b9e-be54-bcfaf0eb3c53" providerId="ADAL" clId="{CE14F688-A34B-4501-BEE4-7CE191A99098}" dt="2024-02-28T13:47:36.495" v="330" actId="20577"/>
          <ac:spMkLst>
            <pc:docMk/>
            <pc:sldMk cId="0" sldId="258"/>
            <ac:spMk id="4" creationId="{B44D0EA1-29ED-9D8C-85F7-C2729256C542}"/>
          </ac:spMkLst>
        </pc:spChg>
        <pc:picChg chg="add mod">
          <ac:chgData name="Jason Webber (He/Him)" userId="6c52e734-46d2-4b9e-be54-bcfaf0eb3c53" providerId="ADAL" clId="{CE14F688-A34B-4501-BEE4-7CE191A99098}" dt="2024-02-28T13:44:40.982" v="298" actId="1076"/>
          <ac:picMkLst>
            <pc:docMk/>
            <pc:sldMk cId="0" sldId="258"/>
            <ac:picMk id="5" creationId="{9E1C5508-8148-B50D-D39D-BEE66EC6DD86}"/>
          </ac:picMkLst>
        </pc:picChg>
      </pc:sldChg>
      <pc:sldChg chg="del">
        <pc:chgData name="Jason Webber (He/Him)" userId="6c52e734-46d2-4b9e-be54-bcfaf0eb3c53" providerId="ADAL" clId="{CE14F688-A34B-4501-BEE4-7CE191A99098}" dt="2024-02-28T13:39:16.915" v="34" actId="47"/>
        <pc:sldMkLst>
          <pc:docMk/>
          <pc:sldMk cId="0" sldId="264"/>
        </pc:sldMkLst>
      </pc:sldChg>
      <pc:sldChg chg="del">
        <pc:chgData name="Jason Webber (He/Him)" userId="6c52e734-46d2-4b9e-be54-bcfaf0eb3c53" providerId="ADAL" clId="{CE14F688-A34B-4501-BEE4-7CE191A99098}" dt="2024-02-28T13:39:17.622" v="35" actId="47"/>
        <pc:sldMkLst>
          <pc:docMk/>
          <pc:sldMk cId="0" sldId="266"/>
        </pc:sldMkLst>
      </pc:sldChg>
      <pc:sldChg chg="del">
        <pc:chgData name="Jason Webber (He/Him)" userId="6c52e734-46d2-4b9e-be54-bcfaf0eb3c53" providerId="ADAL" clId="{CE14F688-A34B-4501-BEE4-7CE191A99098}" dt="2024-02-28T13:39:19.902" v="41" actId="47"/>
        <pc:sldMkLst>
          <pc:docMk/>
          <pc:sldMk cId="0" sldId="267"/>
        </pc:sldMkLst>
      </pc:sldChg>
      <pc:sldChg chg="modNotesTx">
        <pc:chgData name="Jason Webber (He/Him)" userId="6c52e734-46d2-4b9e-be54-bcfaf0eb3c53" providerId="ADAL" clId="{CE14F688-A34B-4501-BEE4-7CE191A99098}" dt="2024-02-28T14:19:13.762" v="1128" actId="20577"/>
        <pc:sldMkLst>
          <pc:docMk/>
          <pc:sldMk cId="0" sldId="271"/>
        </pc:sldMkLst>
      </pc:sldChg>
      <pc:sldChg chg="addSp delSp modSp mod modNotesTx">
        <pc:chgData name="Jason Webber (He/Him)" userId="6c52e734-46d2-4b9e-be54-bcfaf0eb3c53" providerId="ADAL" clId="{CE14F688-A34B-4501-BEE4-7CE191A99098}" dt="2024-02-28T13:52:28.893" v="425" actId="1076"/>
        <pc:sldMkLst>
          <pc:docMk/>
          <pc:sldMk cId="3216824315" sldId="272"/>
        </pc:sldMkLst>
        <pc:spChg chg="add del mod">
          <ac:chgData name="Jason Webber (He/Him)" userId="6c52e734-46d2-4b9e-be54-bcfaf0eb3c53" providerId="ADAL" clId="{CE14F688-A34B-4501-BEE4-7CE191A99098}" dt="2024-02-28T13:52:21.969" v="423" actId="478"/>
          <ac:spMkLst>
            <pc:docMk/>
            <pc:sldMk cId="3216824315" sldId="272"/>
            <ac:spMk id="4" creationId="{E3CF73B1-0604-F41C-BE59-FA3562748958}"/>
          </ac:spMkLst>
        </pc:spChg>
        <pc:spChg chg="mod">
          <ac:chgData name="Jason Webber (He/Him)" userId="6c52e734-46d2-4b9e-be54-bcfaf0eb3c53" providerId="ADAL" clId="{CE14F688-A34B-4501-BEE4-7CE191A99098}" dt="2024-02-28T13:49:45.387" v="416"/>
          <ac:spMkLst>
            <pc:docMk/>
            <pc:sldMk cId="3216824315" sldId="272"/>
            <ac:spMk id="5" creationId="{E8F8BBAE-219B-6B3C-4F1B-A41CDBEEE230}"/>
          </ac:spMkLst>
        </pc:spChg>
        <pc:spChg chg="mod">
          <ac:chgData name="Jason Webber (He/Him)" userId="6c52e734-46d2-4b9e-be54-bcfaf0eb3c53" providerId="ADAL" clId="{CE14F688-A34B-4501-BEE4-7CE191A99098}" dt="2024-02-28T13:49:41.775" v="415" actId="20577"/>
          <ac:spMkLst>
            <pc:docMk/>
            <pc:sldMk cId="3216824315" sldId="272"/>
            <ac:spMk id="7" creationId="{7E32F86A-4542-3C9F-DD10-F009F7A30164}"/>
          </ac:spMkLst>
        </pc:spChg>
        <pc:picChg chg="del">
          <ac:chgData name="Jason Webber (He/Him)" userId="6c52e734-46d2-4b9e-be54-bcfaf0eb3c53" providerId="ADAL" clId="{CE14F688-A34B-4501-BEE4-7CE191A99098}" dt="2024-02-28T13:49:09.796" v="398" actId="478"/>
          <ac:picMkLst>
            <pc:docMk/>
            <pc:sldMk cId="3216824315" sldId="272"/>
            <ac:picMk id="2" creationId="{F930FBC4-EA3D-6254-E4C5-A6E8AE7EE1CE}"/>
          </ac:picMkLst>
        </pc:picChg>
        <pc:picChg chg="add mod">
          <ac:chgData name="Jason Webber (He/Him)" userId="6c52e734-46d2-4b9e-be54-bcfaf0eb3c53" providerId="ADAL" clId="{CE14F688-A34B-4501-BEE4-7CE191A99098}" dt="2024-02-28T13:52:28.893" v="425" actId="1076"/>
          <ac:picMkLst>
            <pc:docMk/>
            <pc:sldMk cId="3216824315" sldId="272"/>
            <ac:picMk id="8" creationId="{93682A37-4D7D-3FA9-A2E7-7DAB91A24B67}"/>
          </ac:picMkLst>
        </pc:picChg>
      </pc:sldChg>
      <pc:sldChg chg="del">
        <pc:chgData name="Jason Webber (He/Him)" userId="6c52e734-46d2-4b9e-be54-bcfaf0eb3c53" providerId="ADAL" clId="{CE14F688-A34B-4501-BEE4-7CE191A99098}" dt="2024-02-28T13:39:18.801" v="38" actId="47"/>
        <pc:sldMkLst>
          <pc:docMk/>
          <pc:sldMk cId="3812238815" sldId="273"/>
        </pc:sldMkLst>
      </pc:sldChg>
      <pc:sldChg chg="del">
        <pc:chgData name="Jason Webber (He/Him)" userId="6c52e734-46d2-4b9e-be54-bcfaf0eb3c53" providerId="ADAL" clId="{CE14F688-A34B-4501-BEE4-7CE191A99098}" dt="2024-02-28T13:39:16.710" v="33" actId="47"/>
        <pc:sldMkLst>
          <pc:docMk/>
          <pc:sldMk cId="2629828768" sldId="274"/>
        </pc:sldMkLst>
      </pc:sldChg>
      <pc:sldChg chg="del">
        <pc:chgData name="Jason Webber (He/Him)" userId="6c52e734-46d2-4b9e-be54-bcfaf0eb3c53" providerId="ADAL" clId="{CE14F688-A34B-4501-BEE4-7CE191A99098}" dt="2024-02-28T13:39:16.396" v="32" actId="47"/>
        <pc:sldMkLst>
          <pc:docMk/>
          <pc:sldMk cId="1326807896" sldId="275"/>
        </pc:sldMkLst>
      </pc:sldChg>
      <pc:sldChg chg="modSp mod">
        <pc:chgData name="Jason Webber (He/Him)" userId="6c52e734-46d2-4b9e-be54-bcfaf0eb3c53" providerId="ADAL" clId="{CE14F688-A34B-4501-BEE4-7CE191A99098}" dt="2024-02-28T13:56:16.924" v="618" actId="20577"/>
        <pc:sldMkLst>
          <pc:docMk/>
          <pc:sldMk cId="2777164417" sldId="277"/>
        </pc:sldMkLst>
        <pc:spChg chg="mod">
          <ac:chgData name="Jason Webber (He/Him)" userId="6c52e734-46d2-4b9e-be54-bcfaf0eb3c53" providerId="ADAL" clId="{CE14F688-A34B-4501-BEE4-7CE191A99098}" dt="2024-02-28T13:56:16.924" v="618" actId="20577"/>
          <ac:spMkLst>
            <pc:docMk/>
            <pc:sldMk cId="2777164417" sldId="277"/>
            <ac:spMk id="7" creationId="{B30BAA15-01B7-3E4B-1535-12B3F033DE31}"/>
          </ac:spMkLst>
        </pc:spChg>
      </pc:sldChg>
      <pc:sldChg chg="del">
        <pc:chgData name="Jason Webber (He/Him)" userId="6c52e734-46d2-4b9e-be54-bcfaf0eb3c53" providerId="ADAL" clId="{CE14F688-A34B-4501-BEE4-7CE191A99098}" dt="2024-02-28T13:39:17.952" v="36" actId="47"/>
        <pc:sldMkLst>
          <pc:docMk/>
          <pc:sldMk cId="40238886" sldId="278"/>
        </pc:sldMkLst>
      </pc:sldChg>
      <pc:sldChg chg="del">
        <pc:chgData name="Jason Webber (He/Him)" userId="6c52e734-46d2-4b9e-be54-bcfaf0eb3c53" providerId="ADAL" clId="{CE14F688-A34B-4501-BEE4-7CE191A99098}" dt="2024-02-28T13:39:18.974" v="39" actId="47"/>
        <pc:sldMkLst>
          <pc:docMk/>
          <pc:sldMk cId="2048473923" sldId="279"/>
        </pc:sldMkLst>
      </pc:sldChg>
      <pc:sldChg chg="del">
        <pc:chgData name="Jason Webber (He/Him)" userId="6c52e734-46d2-4b9e-be54-bcfaf0eb3c53" providerId="ADAL" clId="{CE14F688-A34B-4501-BEE4-7CE191A99098}" dt="2024-02-28T13:39:18.612" v="37" actId="47"/>
        <pc:sldMkLst>
          <pc:docMk/>
          <pc:sldMk cId="542074147" sldId="280"/>
        </pc:sldMkLst>
      </pc:sldChg>
      <pc:sldChg chg="del">
        <pc:chgData name="Jason Webber (He/Him)" userId="6c52e734-46d2-4b9e-be54-bcfaf0eb3c53" providerId="ADAL" clId="{CE14F688-A34B-4501-BEE4-7CE191A99098}" dt="2024-02-28T13:39:20.076" v="42" actId="47"/>
        <pc:sldMkLst>
          <pc:docMk/>
          <pc:sldMk cId="969522805" sldId="281"/>
        </pc:sldMkLst>
      </pc:sldChg>
      <pc:sldChg chg="del">
        <pc:chgData name="Jason Webber (He/Him)" userId="6c52e734-46d2-4b9e-be54-bcfaf0eb3c53" providerId="ADAL" clId="{CE14F688-A34B-4501-BEE4-7CE191A99098}" dt="2024-02-28T13:39:19.162" v="40" actId="47"/>
        <pc:sldMkLst>
          <pc:docMk/>
          <pc:sldMk cId="2414272372" sldId="282"/>
        </pc:sldMkLst>
      </pc:sldChg>
      <pc:sldChg chg="modSp add del mod modNotesTx">
        <pc:chgData name="Jason Webber (He/Him)" userId="6c52e734-46d2-4b9e-be54-bcfaf0eb3c53" providerId="ADAL" clId="{CE14F688-A34B-4501-BEE4-7CE191A99098}" dt="2024-02-28T13:41:55.108" v="247" actId="313"/>
        <pc:sldMkLst>
          <pc:docMk/>
          <pc:sldMk cId="3962813314" sldId="283"/>
        </pc:sldMkLst>
        <pc:spChg chg="mod">
          <ac:chgData name="Jason Webber (He/Him)" userId="6c52e734-46d2-4b9e-be54-bcfaf0eb3c53" providerId="ADAL" clId="{CE14F688-A34B-4501-BEE4-7CE191A99098}" dt="2024-02-28T13:40:56.457" v="131" actId="14100"/>
          <ac:spMkLst>
            <pc:docMk/>
            <pc:sldMk cId="3962813314" sldId="283"/>
            <ac:spMk id="3" creationId="{E47642A0-27A3-7D26-388A-B22665E9DA70}"/>
          </ac:spMkLst>
        </pc:spChg>
        <pc:picChg chg="mod">
          <ac:chgData name="Jason Webber (He/Him)" userId="6c52e734-46d2-4b9e-be54-bcfaf0eb3c53" providerId="ADAL" clId="{CE14F688-A34B-4501-BEE4-7CE191A99098}" dt="2024-02-28T13:40:59.476" v="132" actId="1076"/>
          <ac:picMkLst>
            <pc:docMk/>
            <pc:sldMk cId="3962813314" sldId="283"/>
            <ac:picMk id="5" creationId="{13847F9A-5E51-6BBC-3ADC-3B8DC312F4F1}"/>
          </ac:picMkLst>
        </pc:picChg>
      </pc:sldChg>
      <pc:sldChg chg="modSp add mod">
        <pc:chgData name="Jason Webber (He/Him)" userId="6c52e734-46d2-4b9e-be54-bcfaf0eb3c53" providerId="ADAL" clId="{CE14F688-A34B-4501-BEE4-7CE191A99098}" dt="2024-02-28T13:49:06.136" v="397" actId="20577"/>
        <pc:sldMkLst>
          <pc:docMk/>
          <pc:sldMk cId="212571162" sldId="284"/>
        </pc:sldMkLst>
        <pc:spChg chg="mod">
          <ac:chgData name="Jason Webber (He/Him)" userId="6c52e734-46d2-4b9e-be54-bcfaf0eb3c53" providerId="ADAL" clId="{CE14F688-A34B-4501-BEE4-7CE191A99098}" dt="2024-02-28T13:49:06.136" v="397" actId="20577"/>
          <ac:spMkLst>
            <pc:docMk/>
            <pc:sldMk cId="212571162" sldId="284"/>
            <ac:spMk id="7" creationId="{7796BAB3-0AFF-669A-384F-FC4DA5CA65D1}"/>
          </ac:spMkLst>
        </pc:spChg>
      </pc:sldChg>
      <pc:sldChg chg="del">
        <pc:chgData name="Jason Webber (He/Him)" userId="6c52e734-46d2-4b9e-be54-bcfaf0eb3c53" providerId="ADAL" clId="{CE14F688-A34B-4501-BEE4-7CE191A99098}" dt="2024-02-28T13:39:20.267" v="43" actId="47"/>
        <pc:sldMkLst>
          <pc:docMk/>
          <pc:sldMk cId="3158291401" sldId="284"/>
        </pc:sldMkLst>
      </pc:sldChg>
      <pc:sldChg chg="delSp modSp add del mod modNotesTx">
        <pc:chgData name="Jason Webber (He/Him)" userId="6c52e734-46d2-4b9e-be54-bcfaf0eb3c53" providerId="ADAL" clId="{CE14F688-A34B-4501-BEE4-7CE191A99098}" dt="2024-02-28T13:58:55.582" v="677" actId="47"/>
        <pc:sldMkLst>
          <pc:docMk/>
          <pc:sldMk cId="3123340449" sldId="285"/>
        </pc:sldMkLst>
        <pc:spChg chg="mod">
          <ac:chgData name="Jason Webber (He/Him)" userId="6c52e734-46d2-4b9e-be54-bcfaf0eb3c53" providerId="ADAL" clId="{CE14F688-A34B-4501-BEE4-7CE191A99098}" dt="2024-02-28T13:55:58.361" v="608" actId="207"/>
          <ac:spMkLst>
            <pc:docMk/>
            <pc:sldMk cId="3123340449" sldId="285"/>
            <ac:spMk id="5" creationId="{3EADD863-D8F9-2C09-F19A-51B9B2AD67AA}"/>
          </ac:spMkLst>
        </pc:spChg>
        <pc:spChg chg="mod">
          <ac:chgData name="Jason Webber (He/Him)" userId="6c52e734-46d2-4b9e-be54-bcfaf0eb3c53" providerId="ADAL" clId="{CE14F688-A34B-4501-BEE4-7CE191A99098}" dt="2024-02-28T13:53:06.013" v="438" actId="20577"/>
          <ac:spMkLst>
            <pc:docMk/>
            <pc:sldMk cId="3123340449" sldId="285"/>
            <ac:spMk id="7" creationId="{66EA4A29-72FE-4261-A518-003B4AFDE61B}"/>
          </ac:spMkLst>
        </pc:spChg>
        <pc:picChg chg="del">
          <ac:chgData name="Jason Webber (He/Him)" userId="6c52e734-46d2-4b9e-be54-bcfaf0eb3c53" providerId="ADAL" clId="{CE14F688-A34B-4501-BEE4-7CE191A99098}" dt="2024-02-28T13:52:58.856" v="427" actId="478"/>
          <ac:picMkLst>
            <pc:docMk/>
            <pc:sldMk cId="3123340449" sldId="285"/>
            <ac:picMk id="8" creationId="{A7E6061A-A569-170B-CE55-CB11368C04BA}"/>
          </ac:picMkLst>
        </pc:picChg>
      </pc:sldChg>
      <pc:sldChg chg="modSp add mod ord">
        <pc:chgData name="Jason Webber (He/Him)" userId="6c52e734-46d2-4b9e-be54-bcfaf0eb3c53" providerId="ADAL" clId="{CE14F688-A34B-4501-BEE4-7CE191A99098}" dt="2024-02-28T13:58:53.335" v="676"/>
        <pc:sldMkLst>
          <pc:docMk/>
          <pc:sldMk cId="1357325056" sldId="286"/>
        </pc:sldMkLst>
        <pc:spChg chg="mod">
          <ac:chgData name="Jason Webber (He/Him)" userId="6c52e734-46d2-4b9e-be54-bcfaf0eb3c53" providerId="ADAL" clId="{CE14F688-A34B-4501-BEE4-7CE191A99098}" dt="2024-02-28T13:58:41.940" v="674" actId="114"/>
          <ac:spMkLst>
            <pc:docMk/>
            <pc:sldMk cId="1357325056" sldId="286"/>
            <ac:spMk id="5" creationId="{21A16ED0-05E2-985D-5B92-A0FC2338CCC4}"/>
          </ac:spMkLst>
        </pc:spChg>
      </pc:sldChg>
      <pc:sldChg chg="modSp add mod">
        <pc:chgData name="Jason Webber (He/Him)" userId="6c52e734-46d2-4b9e-be54-bcfaf0eb3c53" providerId="ADAL" clId="{CE14F688-A34B-4501-BEE4-7CE191A99098}" dt="2024-02-28T13:59:59.913" v="717" actId="20577"/>
        <pc:sldMkLst>
          <pc:docMk/>
          <pc:sldMk cId="2884806994" sldId="287"/>
        </pc:sldMkLst>
        <pc:spChg chg="mod">
          <ac:chgData name="Jason Webber (He/Him)" userId="6c52e734-46d2-4b9e-be54-bcfaf0eb3c53" providerId="ADAL" clId="{CE14F688-A34B-4501-BEE4-7CE191A99098}" dt="2024-02-28T13:59:59.913" v="717" actId="20577"/>
          <ac:spMkLst>
            <pc:docMk/>
            <pc:sldMk cId="2884806994" sldId="287"/>
            <ac:spMk id="5" creationId="{B14CA859-5F67-87F3-F5AA-D5544EBB8C24}"/>
          </ac:spMkLst>
        </pc:spChg>
      </pc:sldChg>
      <pc:sldChg chg="modSp add mod">
        <pc:chgData name="Jason Webber (He/Him)" userId="6c52e734-46d2-4b9e-be54-bcfaf0eb3c53" providerId="ADAL" clId="{CE14F688-A34B-4501-BEE4-7CE191A99098}" dt="2024-02-28T14:02:14.640" v="783" actId="20577"/>
        <pc:sldMkLst>
          <pc:docMk/>
          <pc:sldMk cId="3501946991" sldId="288"/>
        </pc:sldMkLst>
        <pc:spChg chg="mod">
          <ac:chgData name="Jason Webber (He/Him)" userId="6c52e734-46d2-4b9e-be54-bcfaf0eb3c53" providerId="ADAL" clId="{CE14F688-A34B-4501-BEE4-7CE191A99098}" dt="2024-02-28T14:02:14.640" v="783" actId="20577"/>
          <ac:spMkLst>
            <pc:docMk/>
            <pc:sldMk cId="3501946991" sldId="288"/>
            <ac:spMk id="5" creationId="{4843756C-E66C-7C77-96CC-2C6922B2C4D5}"/>
          </ac:spMkLst>
        </pc:spChg>
      </pc:sldChg>
      <pc:sldChg chg="modSp add mod">
        <pc:chgData name="Jason Webber (He/Him)" userId="6c52e734-46d2-4b9e-be54-bcfaf0eb3c53" providerId="ADAL" clId="{CE14F688-A34B-4501-BEE4-7CE191A99098}" dt="2024-02-28T14:03:08.055" v="802" actId="20577"/>
        <pc:sldMkLst>
          <pc:docMk/>
          <pc:sldMk cId="290963295" sldId="289"/>
        </pc:sldMkLst>
        <pc:spChg chg="mod">
          <ac:chgData name="Jason Webber (He/Him)" userId="6c52e734-46d2-4b9e-be54-bcfaf0eb3c53" providerId="ADAL" clId="{CE14F688-A34B-4501-BEE4-7CE191A99098}" dt="2024-02-28T14:03:08.055" v="802" actId="20577"/>
          <ac:spMkLst>
            <pc:docMk/>
            <pc:sldMk cId="290963295" sldId="289"/>
            <ac:spMk id="5" creationId="{37A3493D-06B7-10FC-6476-7A5B36A9371F}"/>
          </ac:spMkLst>
        </pc:spChg>
      </pc:sldChg>
      <pc:sldChg chg="addSp modSp add mod">
        <pc:chgData name="Jason Webber (He/Him)" userId="6c52e734-46d2-4b9e-be54-bcfaf0eb3c53" providerId="ADAL" clId="{CE14F688-A34B-4501-BEE4-7CE191A99098}" dt="2024-02-28T14:07:19.657" v="893" actId="1076"/>
        <pc:sldMkLst>
          <pc:docMk/>
          <pc:sldMk cId="2148049335" sldId="290"/>
        </pc:sldMkLst>
        <pc:spChg chg="mod">
          <ac:chgData name="Jason Webber (He/Him)" userId="6c52e734-46d2-4b9e-be54-bcfaf0eb3c53" providerId="ADAL" clId="{CE14F688-A34B-4501-BEE4-7CE191A99098}" dt="2024-02-28T14:06:59.777" v="890" actId="20577"/>
          <ac:spMkLst>
            <pc:docMk/>
            <pc:sldMk cId="2148049335" sldId="290"/>
            <ac:spMk id="5" creationId="{E4C51E88-DEE6-F84D-9832-974BFC97B4CA}"/>
          </ac:spMkLst>
        </pc:spChg>
        <pc:spChg chg="mod">
          <ac:chgData name="Jason Webber (He/Him)" userId="6c52e734-46d2-4b9e-be54-bcfaf0eb3c53" providerId="ADAL" clId="{CE14F688-A34B-4501-BEE4-7CE191A99098}" dt="2024-02-28T14:06:34.408" v="833" actId="20577"/>
          <ac:spMkLst>
            <pc:docMk/>
            <pc:sldMk cId="2148049335" sldId="290"/>
            <ac:spMk id="7" creationId="{5800EEEB-4E15-6A88-8A3C-2C1D1E8098B0}"/>
          </ac:spMkLst>
        </pc:spChg>
        <pc:picChg chg="add mod">
          <ac:chgData name="Jason Webber (He/Him)" userId="6c52e734-46d2-4b9e-be54-bcfaf0eb3c53" providerId="ADAL" clId="{CE14F688-A34B-4501-BEE4-7CE191A99098}" dt="2024-02-28T14:07:19.657" v="893" actId="1076"/>
          <ac:picMkLst>
            <pc:docMk/>
            <pc:sldMk cId="2148049335" sldId="290"/>
            <ac:picMk id="3" creationId="{F8C4AE1A-7AD6-16F4-AAB9-5DCFB09479B8}"/>
          </ac:picMkLst>
        </pc:picChg>
      </pc:sldChg>
      <pc:sldChg chg="add del">
        <pc:chgData name="Jason Webber (He/Him)" userId="6c52e734-46d2-4b9e-be54-bcfaf0eb3c53" providerId="ADAL" clId="{CE14F688-A34B-4501-BEE4-7CE191A99098}" dt="2024-02-28T14:06:18.950" v="804" actId="47"/>
        <pc:sldMkLst>
          <pc:docMk/>
          <pc:sldMk cId="2374428864" sldId="290"/>
        </pc:sldMkLst>
      </pc:sldChg>
      <pc:sldChg chg="modSp add mod modNotesTx">
        <pc:chgData name="Jason Webber (He/Him)" userId="6c52e734-46d2-4b9e-be54-bcfaf0eb3c53" providerId="ADAL" clId="{CE14F688-A34B-4501-BEE4-7CE191A99098}" dt="2024-02-28T14:18:03.671" v="1095" actId="20577"/>
        <pc:sldMkLst>
          <pc:docMk/>
          <pc:sldMk cId="4198349902" sldId="291"/>
        </pc:sldMkLst>
        <pc:spChg chg="mod">
          <ac:chgData name="Jason Webber (He/Him)" userId="6c52e734-46d2-4b9e-be54-bcfaf0eb3c53" providerId="ADAL" clId="{CE14F688-A34B-4501-BEE4-7CE191A99098}" dt="2024-02-28T14:18:03.671" v="1095" actId="20577"/>
          <ac:spMkLst>
            <pc:docMk/>
            <pc:sldMk cId="4198349902" sldId="291"/>
            <ac:spMk id="5" creationId="{46215B5B-FCF5-8675-8920-0E5ADACC6267}"/>
          </ac:spMkLst>
        </pc:spChg>
        <pc:spChg chg="mod">
          <ac:chgData name="Jason Webber (He/Him)" userId="6c52e734-46d2-4b9e-be54-bcfaf0eb3c53" providerId="ADAL" clId="{CE14F688-A34B-4501-BEE4-7CE191A99098}" dt="2024-02-28T14:09:19.274" v="911" actId="20577"/>
          <ac:spMkLst>
            <pc:docMk/>
            <pc:sldMk cId="4198349902" sldId="291"/>
            <ac:spMk id="7" creationId="{38866431-FDEE-86D3-456C-E8344E573B16}"/>
          </ac:spMkLst>
        </pc:spChg>
      </pc:sldChg>
    </pc:docChg>
  </pc:docChgLst>
  <pc:docChgLst>
    <pc:chgData name="Jason Webber (He/Him)" userId="6c52e734-46d2-4b9e-be54-bcfaf0eb3c53" providerId="ADAL" clId="{76505CF9-1934-4955-AA95-799DB87341BE}"/>
    <pc:docChg chg="undo custSel addSld delSld modSld sldOrd">
      <pc:chgData name="Jason Webber (He/Him)" userId="6c52e734-46d2-4b9e-be54-bcfaf0eb3c53" providerId="ADAL" clId="{76505CF9-1934-4955-AA95-799DB87341BE}" dt="2024-02-28T13:25:48.409" v="4068" actId="20577"/>
      <pc:docMkLst>
        <pc:docMk/>
      </pc:docMkLst>
      <pc:sldChg chg="modSp add del mod">
        <pc:chgData name="Jason Webber (He/Him)" userId="6c52e734-46d2-4b9e-be54-bcfaf0eb3c53" providerId="ADAL" clId="{76505CF9-1934-4955-AA95-799DB87341BE}" dt="2024-02-26T14:31:57.840" v="1027" actId="732"/>
        <pc:sldMkLst>
          <pc:docMk/>
          <pc:sldMk cId="736618207" sldId="256"/>
        </pc:sldMkLst>
        <pc:picChg chg="mod modCrop">
          <ac:chgData name="Jason Webber (He/Him)" userId="6c52e734-46d2-4b9e-be54-bcfaf0eb3c53" providerId="ADAL" clId="{76505CF9-1934-4955-AA95-799DB87341BE}" dt="2024-02-26T14:31:57.840" v="1027" actId="732"/>
          <ac:picMkLst>
            <pc:docMk/>
            <pc:sldMk cId="736618207" sldId="256"/>
            <ac:picMk id="5" creationId="{F302223B-DF9B-98CA-8960-7CF79A6F740A}"/>
          </ac:picMkLst>
        </pc:picChg>
      </pc:sldChg>
      <pc:sldChg chg="modSp mod">
        <pc:chgData name="Jason Webber (He/Him)" userId="6c52e734-46d2-4b9e-be54-bcfaf0eb3c53" providerId="ADAL" clId="{76505CF9-1934-4955-AA95-799DB87341BE}" dt="2024-02-26T14:35:54.667" v="1156" actId="20577"/>
        <pc:sldMkLst>
          <pc:docMk/>
          <pc:sldMk cId="0" sldId="258"/>
        </pc:sldMkLst>
        <pc:spChg chg="mod">
          <ac:chgData name="Jason Webber (He/Him)" userId="6c52e734-46d2-4b9e-be54-bcfaf0eb3c53" providerId="ADAL" clId="{76505CF9-1934-4955-AA95-799DB87341BE}" dt="2024-02-26T14:35:54.667" v="1156" actId="20577"/>
          <ac:spMkLst>
            <pc:docMk/>
            <pc:sldMk cId="0" sldId="258"/>
            <ac:spMk id="3" creationId="{827D3387-604B-77B7-3DE7-E583EADC049F}"/>
          </ac:spMkLst>
        </pc:spChg>
      </pc:sldChg>
      <pc:sldChg chg="addSp delSp modSp add del mod ord">
        <pc:chgData name="Jason Webber (He/Him)" userId="6c52e734-46d2-4b9e-be54-bcfaf0eb3c53" providerId="ADAL" clId="{76505CF9-1934-4955-AA95-799DB87341BE}" dt="2024-02-26T14:56:24.303" v="1651" actId="47"/>
        <pc:sldMkLst>
          <pc:docMk/>
          <pc:sldMk cId="0" sldId="261"/>
        </pc:sldMkLst>
        <pc:spChg chg="add mod">
          <ac:chgData name="Jason Webber (He/Him)" userId="6c52e734-46d2-4b9e-be54-bcfaf0eb3c53" providerId="ADAL" clId="{76505CF9-1934-4955-AA95-799DB87341BE}" dt="2024-02-26T14:38:42.025" v="1246" actId="20577"/>
          <ac:spMkLst>
            <pc:docMk/>
            <pc:sldMk cId="0" sldId="261"/>
            <ac:spMk id="17" creationId="{19DB9804-26BF-36A2-ECC6-4709B85E69C9}"/>
          </ac:spMkLst>
        </pc:spChg>
        <pc:picChg chg="del">
          <ac:chgData name="Jason Webber (He/Him)" userId="6c52e734-46d2-4b9e-be54-bcfaf0eb3c53" providerId="ADAL" clId="{76505CF9-1934-4955-AA95-799DB87341BE}" dt="2024-02-26T14:38:37.900" v="1230" actId="478"/>
          <ac:picMkLst>
            <pc:docMk/>
            <pc:sldMk cId="0" sldId="261"/>
            <ac:picMk id="2" creationId="{00000000-0000-0000-0000-000000000000}"/>
          </ac:picMkLst>
        </pc:picChg>
      </pc:sldChg>
      <pc:sldChg chg="addSp delSp modSp mod">
        <pc:chgData name="Jason Webber (He/Him)" userId="6c52e734-46d2-4b9e-be54-bcfaf0eb3c53" providerId="ADAL" clId="{76505CF9-1934-4955-AA95-799DB87341BE}" dt="2024-02-28T13:11:29.758" v="3074" actId="404"/>
        <pc:sldMkLst>
          <pc:docMk/>
          <pc:sldMk cId="0" sldId="264"/>
        </pc:sldMkLst>
        <pc:spChg chg="add del mod">
          <ac:chgData name="Jason Webber (He/Him)" userId="6c52e734-46d2-4b9e-be54-bcfaf0eb3c53" providerId="ADAL" clId="{76505CF9-1934-4955-AA95-799DB87341BE}" dt="2024-02-26T13:53:06.772" v="143" actId="478"/>
          <ac:spMkLst>
            <pc:docMk/>
            <pc:sldMk cId="0" sldId="264"/>
            <ac:spMk id="2" creationId="{C2139230-A6D1-A5DF-F9CC-CD80210409A6}"/>
          </ac:spMkLst>
        </pc:spChg>
        <pc:spChg chg="del">
          <ac:chgData name="Jason Webber (He/Him)" userId="6c52e734-46d2-4b9e-be54-bcfaf0eb3c53" providerId="ADAL" clId="{76505CF9-1934-4955-AA95-799DB87341BE}" dt="2024-02-26T13:52:30.324" v="138" actId="478"/>
          <ac:spMkLst>
            <pc:docMk/>
            <pc:sldMk cId="0" sldId="264"/>
            <ac:spMk id="5" creationId="{00000000-0000-0000-0000-000000000000}"/>
          </ac:spMkLst>
        </pc:spChg>
        <pc:spChg chg="del">
          <ac:chgData name="Jason Webber (He/Him)" userId="6c52e734-46d2-4b9e-be54-bcfaf0eb3c53" providerId="ADAL" clId="{76505CF9-1934-4955-AA95-799DB87341BE}" dt="2024-02-26T13:51:36.226" v="63" actId="478"/>
          <ac:spMkLst>
            <pc:docMk/>
            <pc:sldMk cId="0" sldId="264"/>
            <ac:spMk id="17" creationId="{8EC9E6F8-CF93-61E6-F4D3-1607CA97B338}"/>
          </ac:spMkLst>
        </pc:spChg>
        <pc:spChg chg="add mod">
          <ac:chgData name="Jason Webber (He/Him)" userId="6c52e734-46d2-4b9e-be54-bcfaf0eb3c53" providerId="ADAL" clId="{76505CF9-1934-4955-AA95-799DB87341BE}" dt="2024-02-28T13:11:29.758" v="3074" actId="404"/>
          <ac:spMkLst>
            <pc:docMk/>
            <pc:sldMk cId="0" sldId="264"/>
            <ac:spMk id="18" creationId="{98587C71-AC78-FEE0-BA9E-10AD40CAA05B}"/>
          </ac:spMkLst>
        </pc:spChg>
        <pc:spChg chg="add del mod">
          <ac:chgData name="Jason Webber (He/Him)" userId="6c52e734-46d2-4b9e-be54-bcfaf0eb3c53" providerId="ADAL" clId="{76505CF9-1934-4955-AA95-799DB87341BE}" dt="2024-02-26T13:53:13.421" v="156" actId="20577"/>
          <ac:spMkLst>
            <pc:docMk/>
            <pc:sldMk cId="0" sldId="264"/>
            <ac:spMk id="19" creationId="{2AA25B85-863F-082F-44DE-8BFE61CFD0F2}"/>
          </ac:spMkLst>
        </pc:spChg>
        <pc:spChg chg="add del mod">
          <ac:chgData name="Jason Webber (He/Him)" userId="6c52e734-46d2-4b9e-be54-bcfaf0eb3c53" providerId="ADAL" clId="{76505CF9-1934-4955-AA95-799DB87341BE}" dt="2024-02-26T14:04:17.406" v="420" actId="478"/>
          <ac:spMkLst>
            <pc:docMk/>
            <pc:sldMk cId="0" sldId="264"/>
            <ac:spMk id="20" creationId="{3755E0E6-A6C6-62CD-73A0-8BC010B5C6DF}"/>
          </ac:spMkLst>
        </pc:spChg>
        <pc:grpChg chg="del">
          <ac:chgData name="Jason Webber (He/Him)" userId="6c52e734-46d2-4b9e-be54-bcfaf0eb3c53" providerId="ADAL" clId="{76505CF9-1934-4955-AA95-799DB87341BE}" dt="2024-02-26T13:56:37.855" v="190" actId="478"/>
          <ac:grpSpMkLst>
            <pc:docMk/>
            <pc:sldMk cId="0" sldId="264"/>
            <ac:grpSpMk id="6" creationId="{00000000-0000-0000-0000-000000000000}"/>
          </ac:grpSpMkLst>
        </pc:grpChg>
        <pc:grpChg chg="add del mod">
          <ac:chgData name="Jason Webber (He/Him)" userId="6c52e734-46d2-4b9e-be54-bcfaf0eb3c53" providerId="ADAL" clId="{76505CF9-1934-4955-AA95-799DB87341BE}" dt="2024-02-26T14:14:40.969" v="567" actId="478"/>
          <ac:grpSpMkLst>
            <pc:docMk/>
            <pc:sldMk cId="0" sldId="264"/>
            <ac:grpSpMk id="37" creationId="{5052F445-8544-B32D-1BE1-90ACF649753F}"/>
          </ac:grpSpMkLst>
        </pc:grpChg>
        <pc:picChg chg="del">
          <ac:chgData name="Jason Webber (He/Him)" userId="6c52e734-46d2-4b9e-be54-bcfaf0eb3c53" providerId="ADAL" clId="{76505CF9-1934-4955-AA95-799DB87341BE}" dt="2024-02-26T13:52:27.527" v="137" actId="478"/>
          <ac:picMkLst>
            <pc:docMk/>
            <pc:sldMk cId="0" sldId="264"/>
            <ac:picMk id="3" creationId="{00000000-0000-0000-0000-000000000000}"/>
          </ac:picMkLst>
        </pc:picChg>
        <pc:picChg chg="del">
          <ac:chgData name="Jason Webber (He/Him)" userId="6c52e734-46d2-4b9e-be54-bcfaf0eb3c53" providerId="ADAL" clId="{76505CF9-1934-4955-AA95-799DB87341BE}" dt="2024-02-26T13:56:44.628" v="191" actId="478"/>
          <ac:picMkLst>
            <pc:docMk/>
            <pc:sldMk cId="0" sldId="264"/>
            <ac:picMk id="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1"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2"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3"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5" creationId="{00000000-0000-0000-0000-000000000000}"/>
          </ac:picMkLst>
        </pc:picChg>
        <pc:picChg chg="del mod">
          <ac:chgData name="Jason Webber (He/Him)" userId="6c52e734-46d2-4b9e-be54-bcfaf0eb3c53" providerId="ADAL" clId="{76505CF9-1934-4955-AA95-799DB87341BE}" dt="2024-02-26T13:58:34.208" v="214" actId="478"/>
          <ac:picMkLst>
            <pc:docMk/>
            <pc:sldMk cId="0" sldId="264"/>
            <ac:picMk id="16" creationId="{00000000-0000-0000-0000-000000000000}"/>
          </ac:picMkLst>
        </pc:picChg>
        <pc:picChg chg="add del mod">
          <ac:chgData name="Jason Webber (He/Him)" userId="6c52e734-46d2-4b9e-be54-bcfaf0eb3c53" providerId="ADAL" clId="{76505CF9-1934-4955-AA95-799DB87341BE}" dt="2024-02-26T14:05:20.030" v="434" actId="478"/>
          <ac:picMkLst>
            <pc:docMk/>
            <pc:sldMk cId="0" sldId="264"/>
            <ac:picMk id="22" creationId="{D4DFC8ED-FE2A-640E-7794-8FCB0AB31AE6}"/>
          </ac:picMkLst>
        </pc:picChg>
        <pc:picChg chg="add del mod">
          <ac:chgData name="Jason Webber (He/Him)" userId="6c52e734-46d2-4b9e-be54-bcfaf0eb3c53" providerId="ADAL" clId="{76505CF9-1934-4955-AA95-799DB87341BE}" dt="2024-02-26T14:02:53.724" v="359" actId="478"/>
          <ac:picMkLst>
            <pc:docMk/>
            <pc:sldMk cId="0" sldId="264"/>
            <ac:picMk id="24" creationId="{35D1B151-05D8-2A7C-1259-2B2E4F90B39D}"/>
          </ac:picMkLst>
        </pc:picChg>
        <pc:picChg chg="add mod ord">
          <ac:chgData name="Jason Webber (He/Him)" userId="6c52e734-46d2-4b9e-be54-bcfaf0eb3c53" providerId="ADAL" clId="{76505CF9-1934-4955-AA95-799DB87341BE}" dt="2024-02-26T14:48:10.714" v="1268" actId="1076"/>
          <ac:picMkLst>
            <pc:docMk/>
            <pc:sldMk cId="0" sldId="264"/>
            <ac:picMk id="26" creationId="{AAF791AB-84A1-37CE-CB1A-47A2426C8BED}"/>
          </ac:picMkLst>
        </pc:picChg>
        <pc:picChg chg="add mod">
          <ac:chgData name="Jason Webber (He/Him)" userId="6c52e734-46d2-4b9e-be54-bcfaf0eb3c53" providerId="ADAL" clId="{76505CF9-1934-4955-AA95-799DB87341BE}" dt="2024-02-26T14:48:10.714" v="1268" actId="1076"/>
          <ac:picMkLst>
            <pc:docMk/>
            <pc:sldMk cId="0" sldId="264"/>
            <ac:picMk id="28" creationId="{4089DB51-D18E-A64A-2B0F-0AF37C49F92B}"/>
          </ac:picMkLst>
        </pc:picChg>
        <pc:picChg chg="add mod">
          <ac:chgData name="Jason Webber (He/Him)" userId="6c52e734-46d2-4b9e-be54-bcfaf0eb3c53" providerId="ADAL" clId="{76505CF9-1934-4955-AA95-799DB87341BE}" dt="2024-02-26T14:48:10.714" v="1268" actId="1076"/>
          <ac:picMkLst>
            <pc:docMk/>
            <pc:sldMk cId="0" sldId="264"/>
            <ac:picMk id="30" creationId="{5BBC8C94-6278-D278-03FB-4F2C83E5A321}"/>
          </ac:picMkLst>
        </pc:picChg>
        <pc:picChg chg="add mod">
          <ac:chgData name="Jason Webber (He/Him)" userId="6c52e734-46d2-4b9e-be54-bcfaf0eb3c53" providerId="ADAL" clId="{76505CF9-1934-4955-AA95-799DB87341BE}" dt="2024-02-26T14:48:10.714" v="1268" actId="1076"/>
          <ac:picMkLst>
            <pc:docMk/>
            <pc:sldMk cId="0" sldId="264"/>
            <ac:picMk id="32" creationId="{5DC0489F-3C15-86B0-E2F4-AD7538CD280D}"/>
          </ac:picMkLst>
        </pc:picChg>
        <pc:picChg chg="add mod">
          <ac:chgData name="Jason Webber (He/Him)" userId="6c52e734-46d2-4b9e-be54-bcfaf0eb3c53" providerId="ADAL" clId="{76505CF9-1934-4955-AA95-799DB87341BE}" dt="2024-02-26T14:48:10.714" v="1268" actId="1076"/>
          <ac:picMkLst>
            <pc:docMk/>
            <pc:sldMk cId="0" sldId="264"/>
            <ac:picMk id="34" creationId="{6E6FB708-F827-88FE-CE4C-B466D315E6C3}"/>
          </ac:picMkLst>
        </pc:picChg>
        <pc:picChg chg="add mod modCrop">
          <ac:chgData name="Jason Webber (He/Him)" userId="6c52e734-46d2-4b9e-be54-bcfaf0eb3c53" providerId="ADAL" clId="{76505CF9-1934-4955-AA95-799DB87341BE}" dt="2024-02-26T14:48:10.714" v="1268" actId="1076"/>
          <ac:picMkLst>
            <pc:docMk/>
            <pc:sldMk cId="0" sldId="264"/>
            <ac:picMk id="36" creationId="{ABC6CDB4-1B4C-26C6-AFF0-744359D0A70C}"/>
          </ac:picMkLst>
        </pc:picChg>
        <pc:picChg chg="mod">
          <ac:chgData name="Jason Webber (He/Him)" userId="6c52e734-46d2-4b9e-be54-bcfaf0eb3c53" providerId="ADAL" clId="{76505CF9-1934-4955-AA95-799DB87341BE}" dt="2024-02-26T14:14:32.207" v="565"/>
          <ac:picMkLst>
            <pc:docMk/>
            <pc:sldMk cId="0" sldId="264"/>
            <ac:picMk id="38" creationId="{2D349EE8-1326-A415-D3A1-CBDDE7517AFC}"/>
          </ac:picMkLst>
        </pc:picChg>
        <pc:picChg chg="mod">
          <ac:chgData name="Jason Webber (He/Him)" userId="6c52e734-46d2-4b9e-be54-bcfaf0eb3c53" providerId="ADAL" clId="{76505CF9-1934-4955-AA95-799DB87341BE}" dt="2024-02-26T14:14:32.207" v="565"/>
          <ac:picMkLst>
            <pc:docMk/>
            <pc:sldMk cId="0" sldId="264"/>
            <ac:picMk id="39" creationId="{BDDC055F-980B-1CA0-B084-DEF6DE9EE293}"/>
          </ac:picMkLst>
        </pc:picChg>
      </pc:sldChg>
      <pc:sldChg chg="addSp delSp modSp del ord">
        <pc:chgData name="Jason Webber (He/Him)" userId="6c52e734-46d2-4b9e-be54-bcfaf0eb3c53" providerId="ADAL" clId="{76505CF9-1934-4955-AA95-799DB87341BE}" dt="2024-02-26T14:22:18.420" v="779" actId="47"/>
        <pc:sldMkLst>
          <pc:docMk/>
          <pc:sldMk cId="0" sldId="265"/>
        </pc:sldMkLst>
        <pc:picChg chg="add del mod">
          <ac:chgData name="Jason Webber (He/Him)" userId="6c52e734-46d2-4b9e-be54-bcfaf0eb3c53" providerId="ADAL" clId="{76505CF9-1934-4955-AA95-799DB87341BE}" dt="2024-02-26T14:19:49.085" v="634" actId="478"/>
          <ac:picMkLst>
            <pc:docMk/>
            <pc:sldMk cId="0" sldId="265"/>
            <ac:picMk id="1026" creationId="{DFB5636F-DDB7-2A47-D3B4-0BB6AE073282}"/>
          </ac:picMkLst>
        </pc:picChg>
      </pc:sldChg>
      <pc:sldChg chg="addSp delSp modSp mod">
        <pc:chgData name="Jason Webber (He/Him)" userId="6c52e734-46d2-4b9e-be54-bcfaf0eb3c53" providerId="ADAL" clId="{76505CF9-1934-4955-AA95-799DB87341BE}" dt="2024-02-28T11:46:32.465" v="1777" actId="1076"/>
        <pc:sldMkLst>
          <pc:docMk/>
          <pc:sldMk cId="0" sldId="266"/>
        </pc:sldMkLst>
        <pc:spChg chg="mod">
          <ac:chgData name="Jason Webber (He/Him)" userId="6c52e734-46d2-4b9e-be54-bcfaf0eb3c53" providerId="ADAL" clId="{76505CF9-1934-4955-AA95-799DB87341BE}" dt="2024-02-26T14:41:12.827" v="1256" actId="14100"/>
          <ac:spMkLst>
            <pc:docMk/>
            <pc:sldMk cId="0" sldId="266"/>
            <ac:spMk id="16" creationId="{00000000-0000-0000-0000-000000000000}"/>
          </ac:spMkLst>
        </pc:spChg>
        <pc:spChg chg="del mod">
          <ac:chgData name="Jason Webber (He/Him)" userId="6c52e734-46d2-4b9e-be54-bcfaf0eb3c53" providerId="ADAL" clId="{76505CF9-1934-4955-AA95-799DB87341BE}" dt="2024-02-26T14:41:27.485" v="1258" actId="478"/>
          <ac:spMkLst>
            <pc:docMk/>
            <pc:sldMk cId="0" sldId="266"/>
            <ac:spMk id="17" creationId="{00000000-0000-0000-0000-000000000000}"/>
          </ac:spMkLst>
        </pc:spChg>
        <pc:spChg chg="mod">
          <ac:chgData name="Jason Webber (He/Him)" userId="6c52e734-46d2-4b9e-be54-bcfaf0eb3c53" providerId="ADAL" clId="{76505CF9-1934-4955-AA95-799DB87341BE}" dt="2024-02-26T14:41:41.061" v="1260" actId="1076"/>
          <ac:spMkLst>
            <pc:docMk/>
            <pc:sldMk cId="0" sldId="266"/>
            <ac:spMk id="18" creationId="{00000000-0000-0000-0000-000000000000}"/>
          </ac:spMkLst>
        </pc:spChg>
        <pc:spChg chg="add mod">
          <ac:chgData name="Jason Webber (He/Him)" userId="6c52e734-46d2-4b9e-be54-bcfaf0eb3c53" providerId="ADAL" clId="{76505CF9-1934-4955-AA95-799DB87341BE}" dt="2024-02-26T14:24:42.273" v="810" actId="20577"/>
          <ac:spMkLst>
            <pc:docMk/>
            <pc:sldMk cId="0" sldId="266"/>
            <ac:spMk id="50" creationId="{2BD80BDA-1C5E-8171-6FD1-1430D5F53E69}"/>
          </ac:spMkLst>
        </pc:spChg>
        <pc:grpChg chg="mod">
          <ac:chgData name="Jason Webber (He/Him)" userId="6c52e734-46d2-4b9e-be54-bcfaf0eb3c53" providerId="ADAL" clId="{76505CF9-1934-4955-AA95-799DB87341BE}" dt="2024-02-26T14:25:29.972" v="811" actId="1076"/>
          <ac:grpSpMkLst>
            <pc:docMk/>
            <pc:sldMk cId="0" sldId="266"/>
            <ac:grpSpMk id="3" creationId="{00000000-0000-0000-0000-000000000000}"/>
          </ac:grpSpMkLst>
        </pc:grpChg>
        <pc:grpChg chg="mod">
          <ac:chgData name="Jason Webber (He/Him)" userId="6c52e734-46d2-4b9e-be54-bcfaf0eb3c53" providerId="ADAL" clId="{76505CF9-1934-4955-AA95-799DB87341BE}" dt="2024-02-26T14:25:29.972" v="811" actId="1076"/>
          <ac:grpSpMkLst>
            <pc:docMk/>
            <pc:sldMk cId="0" sldId="266"/>
            <ac:grpSpMk id="7" creationId="{00000000-0000-0000-0000-000000000000}"/>
          </ac:grpSpMkLst>
        </pc:grpChg>
        <pc:grpChg chg="del mod">
          <ac:chgData name="Jason Webber (He/Him)" userId="6c52e734-46d2-4b9e-be54-bcfaf0eb3c53" providerId="ADAL" clId="{76505CF9-1934-4955-AA95-799DB87341BE}" dt="2024-02-26T14:41:03.354" v="1255" actId="478"/>
          <ac:grpSpMkLst>
            <pc:docMk/>
            <pc:sldMk cId="0" sldId="266"/>
            <ac:grpSpMk id="11" creationId="{00000000-0000-0000-0000-000000000000}"/>
          </ac:grpSpMkLst>
        </pc:grpChg>
        <pc:grpChg chg="mod">
          <ac:chgData name="Jason Webber (He/Him)" userId="6c52e734-46d2-4b9e-be54-bcfaf0eb3c53" providerId="ADAL" clId="{76505CF9-1934-4955-AA95-799DB87341BE}" dt="2024-02-28T11:46:27.549" v="1776" actId="1076"/>
          <ac:grpSpMkLst>
            <pc:docMk/>
            <pc:sldMk cId="0" sldId="266"/>
            <ac:grpSpMk id="15"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26"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37" creationId="{00000000-0000-0000-0000-000000000000}"/>
          </ac:grpSpMkLst>
        </pc:grpChg>
        <pc:picChg chg="del">
          <ac:chgData name="Jason Webber (He/Him)" userId="6c52e734-46d2-4b9e-be54-bcfaf0eb3c53" providerId="ADAL" clId="{76505CF9-1934-4955-AA95-799DB87341BE}" dt="2024-02-26T14:24:33.959" v="790" actId="478"/>
          <ac:picMkLst>
            <pc:docMk/>
            <pc:sldMk cId="0" sldId="266"/>
            <ac:picMk id="2" creationId="{00000000-0000-0000-0000-000000000000}"/>
          </ac:picMkLst>
        </pc:picChg>
        <pc:picChg chg="mod">
          <ac:chgData name="Jason Webber (He/Him)" userId="6c52e734-46d2-4b9e-be54-bcfaf0eb3c53" providerId="ADAL" clId="{76505CF9-1934-4955-AA95-799DB87341BE}" dt="2024-02-26T14:42:00.217" v="1263" actId="1076"/>
          <ac:picMkLst>
            <pc:docMk/>
            <pc:sldMk cId="0" sldId="266"/>
            <ac:picMk id="19" creationId="{00000000-0000-0000-0000-000000000000}"/>
          </ac:picMkLst>
        </pc:picChg>
        <pc:picChg chg="mod">
          <ac:chgData name="Jason Webber (He/Him)" userId="6c52e734-46d2-4b9e-be54-bcfaf0eb3c53" providerId="ADAL" clId="{76505CF9-1934-4955-AA95-799DB87341BE}" dt="2024-02-28T11:46:32.465" v="1777" actId="1076"/>
          <ac:picMkLst>
            <pc:docMk/>
            <pc:sldMk cId="0" sldId="266"/>
            <ac:picMk id="20"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1"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2"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3"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4"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5" creationId="{00000000-0000-0000-0000-000000000000}"/>
          </ac:picMkLst>
        </pc:picChg>
      </pc:sldChg>
      <pc:sldChg chg="addSp delSp modSp mod">
        <pc:chgData name="Jason Webber (He/Him)" userId="6c52e734-46d2-4b9e-be54-bcfaf0eb3c53" providerId="ADAL" clId="{76505CF9-1934-4955-AA95-799DB87341BE}" dt="2024-02-28T13:20:24.377" v="3592" actId="5793"/>
        <pc:sldMkLst>
          <pc:docMk/>
          <pc:sldMk cId="0" sldId="267"/>
        </pc:sldMkLst>
        <pc:spChg chg="add mod">
          <ac:chgData name="Jason Webber (He/Him)" userId="6c52e734-46d2-4b9e-be54-bcfaf0eb3c53" providerId="ADAL" clId="{76505CF9-1934-4955-AA95-799DB87341BE}" dt="2024-02-28T13:20:24.377" v="3592" actId="5793"/>
          <ac:spMkLst>
            <pc:docMk/>
            <pc:sldMk cId="0" sldId="267"/>
            <ac:spMk id="3" creationId="{7363BF37-A509-6CE7-C30A-2B007EA6B151}"/>
          </ac:spMkLst>
        </pc:spChg>
        <pc:spChg chg="del">
          <ac:chgData name="Jason Webber (He/Him)" userId="6c52e734-46d2-4b9e-be54-bcfaf0eb3c53" providerId="ADAL" clId="{76505CF9-1934-4955-AA95-799DB87341BE}" dt="2024-02-28T11:51:15.754" v="1893" actId="478"/>
          <ac:spMkLst>
            <pc:docMk/>
            <pc:sldMk cId="0" sldId="267"/>
            <ac:spMk id="18" creationId="{00000000-0000-0000-0000-000000000000}"/>
          </ac:spMkLst>
        </pc:spChg>
        <pc:spChg chg="add mod">
          <ac:chgData name="Jason Webber (He/Him)" userId="6c52e734-46d2-4b9e-be54-bcfaf0eb3c53" providerId="ADAL" clId="{76505CF9-1934-4955-AA95-799DB87341BE}" dt="2024-02-26T14:57:26.037" v="1700" actId="20577"/>
          <ac:spMkLst>
            <pc:docMk/>
            <pc:sldMk cId="0" sldId="267"/>
            <ac:spMk id="20" creationId="{489AA991-CD11-AC75-A751-943956B44F86}"/>
          </ac:spMkLst>
        </pc:spChg>
        <pc:grpChg chg="add del mod">
          <ac:chgData name="Jason Webber (He/Him)" userId="6c52e734-46d2-4b9e-be54-bcfaf0eb3c53" providerId="ADAL" clId="{76505CF9-1934-4955-AA95-799DB87341BE}" dt="2024-02-28T11:55:19.526" v="2320" actId="1076"/>
          <ac:grpSpMkLst>
            <pc:docMk/>
            <pc:sldMk cId="0" sldId="267"/>
            <ac:grpSpMk id="2" creationId="{00000000-0000-0000-0000-000000000000}"/>
          </ac:grpSpMkLst>
        </pc:grpChg>
        <pc:grpChg chg="del mod">
          <ac:chgData name="Jason Webber (He/Him)" userId="6c52e734-46d2-4b9e-be54-bcfaf0eb3c53" providerId="ADAL" clId="{76505CF9-1934-4955-AA95-799DB87341BE}" dt="2024-02-28T11:54:31.243" v="2202" actId="478"/>
          <ac:grpSpMkLst>
            <pc:docMk/>
            <pc:sldMk cId="0" sldId="267"/>
            <ac:grpSpMk id="6" creationId="{00000000-0000-0000-0000-000000000000}"/>
          </ac:grpSpMkLst>
        </pc:grpChg>
        <pc:picChg chg="del">
          <ac:chgData name="Jason Webber (He/Him)" userId="6c52e734-46d2-4b9e-be54-bcfaf0eb3c53" providerId="ADAL" clId="{76505CF9-1934-4955-AA95-799DB87341BE}" dt="2024-02-26T14:26:30.108" v="847" actId="478"/>
          <ac:picMkLst>
            <pc:docMk/>
            <pc:sldMk cId="0" sldId="267"/>
            <ac:picMk id="3" creationId="{00000000-0000-0000-0000-000000000000}"/>
          </ac:picMkLst>
        </pc:picChg>
        <pc:picChg chg="del mod">
          <ac:chgData name="Jason Webber (He/Him)" userId="6c52e734-46d2-4b9e-be54-bcfaf0eb3c53" providerId="ADAL" clId="{76505CF9-1934-4955-AA95-799DB87341BE}" dt="2024-02-28T11:55:16.694" v="2319" actId="478"/>
          <ac:picMkLst>
            <pc:docMk/>
            <pc:sldMk cId="0" sldId="267"/>
            <ac:picMk id="19" creationId="{00000000-0000-0000-0000-000000000000}"/>
          </ac:picMkLst>
        </pc:picChg>
      </pc:sldChg>
      <pc:sldChg chg="addSp modSp mod">
        <pc:chgData name="Jason Webber (He/Him)" userId="6c52e734-46d2-4b9e-be54-bcfaf0eb3c53" providerId="ADAL" clId="{76505CF9-1934-4955-AA95-799DB87341BE}" dt="2024-02-26T14:17:47.281" v="628" actId="1076"/>
        <pc:sldMkLst>
          <pc:docMk/>
          <pc:sldMk cId="3216824315" sldId="272"/>
        </pc:sldMkLst>
        <pc:spChg chg="mod">
          <ac:chgData name="Jason Webber (He/Him)" userId="6c52e734-46d2-4b9e-be54-bcfaf0eb3c53" providerId="ADAL" clId="{76505CF9-1934-4955-AA95-799DB87341BE}" dt="2024-02-26T14:15:37.538" v="625" actId="20577"/>
          <ac:spMkLst>
            <pc:docMk/>
            <pc:sldMk cId="3216824315" sldId="272"/>
            <ac:spMk id="5" creationId="{E8F8BBAE-219B-6B3C-4F1B-A41CDBEEE230}"/>
          </ac:spMkLst>
        </pc:spChg>
        <pc:picChg chg="add mod">
          <ac:chgData name="Jason Webber (He/Him)" userId="6c52e734-46d2-4b9e-be54-bcfaf0eb3c53" providerId="ADAL" clId="{76505CF9-1934-4955-AA95-799DB87341BE}" dt="2024-02-26T14:17:47.281" v="628" actId="1076"/>
          <ac:picMkLst>
            <pc:docMk/>
            <pc:sldMk cId="3216824315" sldId="272"/>
            <ac:picMk id="2" creationId="{F930FBC4-EA3D-6254-E4C5-A6E8AE7EE1CE}"/>
          </ac:picMkLst>
        </pc:picChg>
      </pc:sldChg>
      <pc:sldChg chg="addSp delSp modSp add mod ord">
        <pc:chgData name="Jason Webber (He/Him)" userId="6c52e734-46d2-4b9e-be54-bcfaf0eb3c53" providerId="ADAL" clId="{76505CF9-1934-4955-AA95-799DB87341BE}" dt="2024-02-28T13:13:37.835" v="3160" actId="313"/>
        <pc:sldMkLst>
          <pc:docMk/>
          <pc:sldMk cId="3812238815" sldId="273"/>
        </pc:sldMkLst>
        <pc:spChg chg="add del mod">
          <ac:chgData name="Jason Webber (He/Him)" userId="6c52e734-46d2-4b9e-be54-bcfaf0eb3c53" providerId="ADAL" clId="{76505CF9-1934-4955-AA95-799DB87341BE}" dt="2024-02-26T14:53:57.642" v="1479" actId="478"/>
          <ac:spMkLst>
            <pc:docMk/>
            <pc:sldMk cId="3812238815" sldId="273"/>
            <ac:spMk id="5" creationId="{B0C2C0B3-AD35-10A6-344C-8E9933DCCC31}"/>
          </ac:spMkLst>
        </pc:spChg>
        <pc:spChg chg="add mod">
          <ac:chgData name="Jason Webber (He/Him)" userId="6c52e734-46d2-4b9e-be54-bcfaf0eb3c53" providerId="ADAL" clId="{76505CF9-1934-4955-AA95-799DB87341BE}" dt="2024-02-28T13:13:37.835" v="3160" actId="313"/>
          <ac:spMkLst>
            <pc:docMk/>
            <pc:sldMk cId="3812238815" sldId="273"/>
            <ac:spMk id="6" creationId="{BB6899EA-2249-4E24-3B20-8AE03C9E180E}"/>
          </ac:spMkLst>
        </pc:spChg>
        <pc:spChg chg="mod">
          <ac:chgData name="Jason Webber (He/Him)" userId="6c52e734-46d2-4b9e-be54-bcfaf0eb3c53" providerId="ADAL" clId="{76505CF9-1934-4955-AA95-799DB87341BE}" dt="2024-02-26T12:26:43.422" v="39" actId="14100"/>
          <ac:spMkLst>
            <pc:docMk/>
            <pc:sldMk cId="3812238815" sldId="273"/>
            <ac:spMk id="7" creationId="{98B7A004-BDD3-2E52-9C23-C5C1345B85C6}"/>
          </ac:spMkLst>
        </pc:spChg>
        <pc:picChg chg="add del mod">
          <ac:chgData name="Jason Webber (He/Him)" userId="6c52e734-46d2-4b9e-be54-bcfaf0eb3c53" providerId="ADAL" clId="{76505CF9-1934-4955-AA95-799DB87341BE}" dt="2024-02-26T14:39:14.793" v="1248" actId="478"/>
          <ac:picMkLst>
            <pc:docMk/>
            <pc:sldMk cId="3812238815" sldId="273"/>
            <ac:picMk id="2" creationId="{1A19D70B-6155-93D4-25E9-1F50058F4C98}"/>
          </ac:picMkLst>
        </pc:picChg>
        <pc:picChg chg="add del mod">
          <ac:chgData name="Jason Webber (He/Him)" userId="6c52e734-46d2-4b9e-be54-bcfaf0eb3c53" providerId="ADAL" clId="{76505CF9-1934-4955-AA95-799DB87341BE}" dt="2024-02-26T14:54:56.887" v="1550" actId="478"/>
          <ac:picMkLst>
            <pc:docMk/>
            <pc:sldMk cId="3812238815" sldId="273"/>
            <ac:picMk id="4" creationId="{6BD0EF32-E3D7-ED6B-80FC-5B9F4E3A3DD6}"/>
          </ac:picMkLst>
        </pc:picChg>
        <pc:picChg chg="add mod">
          <ac:chgData name="Jason Webber (He/Him)" userId="6c52e734-46d2-4b9e-be54-bcfaf0eb3c53" providerId="ADAL" clId="{76505CF9-1934-4955-AA95-799DB87341BE}" dt="2024-02-26T14:55:16.912" v="1553" actId="1076"/>
          <ac:picMkLst>
            <pc:docMk/>
            <pc:sldMk cId="3812238815" sldId="273"/>
            <ac:picMk id="9" creationId="{7E2CB986-7920-ACCE-0099-EDE4CFDF6525}"/>
          </ac:picMkLst>
        </pc:picChg>
      </pc:sldChg>
      <pc:sldChg chg="addSp delSp modSp add mod ord">
        <pc:chgData name="Jason Webber (He/Him)" userId="6c52e734-46d2-4b9e-be54-bcfaf0eb3c53" providerId="ADAL" clId="{76505CF9-1934-4955-AA95-799DB87341BE}" dt="2024-02-26T14:02:50.378" v="358"/>
        <pc:sldMkLst>
          <pc:docMk/>
          <pc:sldMk cId="2629828768" sldId="274"/>
        </pc:sldMkLst>
        <pc:spChg chg="mod">
          <ac:chgData name="Jason Webber (He/Him)" userId="6c52e734-46d2-4b9e-be54-bcfaf0eb3c53" providerId="ADAL" clId="{76505CF9-1934-4955-AA95-799DB87341BE}" dt="2024-02-26T14:02:38.502" v="356" actId="20577"/>
          <ac:spMkLst>
            <pc:docMk/>
            <pc:sldMk cId="2629828768" sldId="274"/>
            <ac:spMk id="18" creationId="{725996EC-ED0C-33D8-5A6B-4690D53417EB}"/>
          </ac:spMkLst>
        </pc:spChg>
        <pc:spChg chg="del">
          <ac:chgData name="Jason Webber (He/Him)" userId="6c52e734-46d2-4b9e-be54-bcfaf0eb3c53" providerId="ADAL" clId="{76505CF9-1934-4955-AA95-799DB87341BE}" dt="2024-02-26T14:00:55.817" v="322" actId="478"/>
          <ac:spMkLst>
            <pc:docMk/>
            <pc:sldMk cId="2629828768" sldId="274"/>
            <ac:spMk id="20" creationId="{CC3B73C0-18AE-BB35-54CE-6E91E2C19AB6}"/>
          </ac:spMkLst>
        </pc:spChg>
        <pc:picChg chg="add mod">
          <ac:chgData name="Jason Webber (He/Him)" userId="6c52e734-46d2-4b9e-be54-bcfaf0eb3c53" providerId="ADAL" clId="{76505CF9-1934-4955-AA95-799DB87341BE}" dt="2024-02-26T14:02:22.297" v="342" actId="1076"/>
          <ac:picMkLst>
            <pc:docMk/>
            <pc:sldMk cId="2629828768" sldId="274"/>
            <ac:picMk id="3" creationId="{99B0F12C-4864-9095-929A-8EF7177715DB}"/>
          </ac:picMkLst>
        </pc:picChg>
        <pc:picChg chg="del">
          <ac:chgData name="Jason Webber (He/Him)" userId="6c52e734-46d2-4b9e-be54-bcfaf0eb3c53" providerId="ADAL" clId="{76505CF9-1934-4955-AA95-799DB87341BE}" dt="2024-02-26T14:00:59.209" v="323" actId="478"/>
          <ac:picMkLst>
            <pc:docMk/>
            <pc:sldMk cId="2629828768" sldId="274"/>
            <ac:picMk id="11" creationId="{331B42DF-25C8-B9AE-2C11-FD07D21B0B1F}"/>
          </ac:picMkLst>
        </pc:picChg>
        <pc:picChg chg="del">
          <ac:chgData name="Jason Webber (He/Him)" userId="6c52e734-46d2-4b9e-be54-bcfaf0eb3c53" providerId="ADAL" clId="{76505CF9-1934-4955-AA95-799DB87341BE}" dt="2024-02-26T14:00:59.209" v="323" actId="478"/>
          <ac:picMkLst>
            <pc:docMk/>
            <pc:sldMk cId="2629828768" sldId="274"/>
            <ac:picMk id="12" creationId="{F2202DC9-2B0A-E026-89F2-378AE4C30813}"/>
          </ac:picMkLst>
        </pc:picChg>
        <pc:picChg chg="del">
          <ac:chgData name="Jason Webber (He/Him)" userId="6c52e734-46d2-4b9e-be54-bcfaf0eb3c53" providerId="ADAL" clId="{76505CF9-1934-4955-AA95-799DB87341BE}" dt="2024-02-26T14:00:59.209" v="323" actId="478"/>
          <ac:picMkLst>
            <pc:docMk/>
            <pc:sldMk cId="2629828768" sldId="274"/>
            <ac:picMk id="13" creationId="{CD7C6740-3C1D-47E4-7440-C1C089CB8918}"/>
          </ac:picMkLst>
        </pc:picChg>
        <pc:picChg chg="del">
          <ac:chgData name="Jason Webber (He/Him)" userId="6c52e734-46d2-4b9e-be54-bcfaf0eb3c53" providerId="ADAL" clId="{76505CF9-1934-4955-AA95-799DB87341BE}" dt="2024-02-26T14:00:59.209" v="323" actId="478"/>
          <ac:picMkLst>
            <pc:docMk/>
            <pc:sldMk cId="2629828768" sldId="274"/>
            <ac:picMk id="14" creationId="{1214A3DA-5FCC-BBD6-0C11-9DEC81229235}"/>
          </ac:picMkLst>
        </pc:picChg>
        <pc:picChg chg="del">
          <ac:chgData name="Jason Webber (He/Him)" userId="6c52e734-46d2-4b9e-be54-bcfaf0eb3c53" providerId="ADAL" clId="{76505CF9-1934-4955-AA95-799DB87341BE}" dt="2024-02-26T14:00:59.209" v="323" actId="478"/>
          <ac:picMkLst>
            <pc:docMk/>
            <pc:sldMk cId="2629828768" sldId="274"/>
            <ac:picMk id="15" creationId="{6D0F6E62-876C-D297-8712-7C24DBF8CAE9}"/>
          </ac:picMkLst>
        </pc:picChg>
        <pc:picChg chg="del">
          <ac:chgData name="Jason Webber (He/Him)" userId="6c52e734-46d2-4b9e-be54-bcfaf0eb3c53" providerId="ADAL" clId="{76505CF9-1934-4955-AA95-799DB87341BE}" dt="2024-02-26T14:00:59.209" v="323" actId="478"/>
          <ac:picMkLst>
            <pc:docMk/>
            <pc:sldMk cId="2629828768" sldId="274"/>
            <ac:picMk id="22" creationId="{34A85B63-93F1-2C5D-36AA-B32B83B025C0}"/>
          </ac:picMkLst>
        </pc:picChg>
        <pc:picChg chg="mod">
          <ac:chgData name="Jason Webber (He/Him)" userId="6c52e734-46d2-4b9e-be54-bcfaf0eb3c53" providerId="ADAL" clId="{76505CF9-1934-4955-AA95-799DB87341BE}" dt="2024-02-26T14:02:22.297" v="342" actId="1076"/>
          <ac:picMkLst>
            <pc:docMk/>
            <pc:sldMk cId="2629828768" sldId="274"/>
            <ac:picMk id="24" creationId="{3910632B-3DAA-1005-1186-84C1A6C44B11}"/>
          </ac:picMkLst>
        </pc:picChg>
      </pc:sldChg>
      <pc:sldChg chg="addSp delSp modSp add mod ord">
        <pc:chgData name="Jason Webber (He/Him)" userId="6c52e734-46d2-4b9e-be54-bcfaf0eb3c53" providerId="ADAL" clId="{76505CF9-1934-4955-AA95-799DB87341BE}" dt="2024-02-26T14:22:53.185" v="788" actId="1076"/>
        <pc:sldMkLst>
          <pc:docMk/>
          <pc:sldMk cId="1326807896" sldId="275"/>
        </pc:sldMkLst>
        <pc:spChg chg="mod">
          <ac:chgData name="Jason Webber (He/Him)" userId="6c52e734-46d2-4b9e-be54-bcfaf0eb3c53" providerId="ADAL" clId="{76505CF9-1934-4955-AA95-799DB87341BE}" dt="2024-02-26T14:22:49.524" v="787" actId="20577"/>
          <ac:spMkLst>
            <pc:docMk/>
            <pc:sldMk cId="1326807896" sldId="275"/>
            <ac:spMk id="18" creationId="{4C779B0C-2474-FCD5-A080-9BA060C05BE2}"/>
          </ac:spMkLst>
        </pc:spChg>
        <pc:spChg chg="mod">
          <ac:chgData name="Jason Webber (He/Him)" userId="6c52e734-46d2-4b9e-be54-bcfaf0eb3c53" providerId="ADAL" clId="{76505CF9-1934-4955-AA95-799DB87341BE}" dt="2024-02-26T14:20:38.151" v="677" actId="20577"/>
          <ac:spMkLst>
            <pc:docMk/>
            <pc:sldMk cId="1326807896" sldId="275"/>
            <ac:spMk id="19" creationId="{08E1700B-85A1-42D9-976C-EFF1EC1A516B}"/>
          </ac:spMkLst>
        </pc:spChg>
        <pc:picChg chg="add mod">
          <ac:chgData name="Jason Webber (He/Him)" userId="6c52e734-46d2-4b9e-be54-bcfaf0eb3c53" providerId="ADAL" clId="{76505CF9-1934-4955-AA95-799DB87341BE}" dt="2024-02-26T14:22:53.185" v="788" actId="1076"/>
          <ac:picMkLst>
            <pc:docMk/>
            <pc:sldMk cId="1326807896" sldId="275"/>
            <ac:picMk id="2" creationId="{9F605858-E555-3562-6883-6B77B47BC7B1}"/>
          </ac:picMkLst>
        </pc:picChg>
        <pc:picChg chg="del">
          <ac:chgData name="Jason Webber (He/Him)" userId="6c52e734-46d2-4b9e-be54-bcfaf0eb3c53" providerId="ADAL" clId="{76505CF9-1934-4955-AA95-799DB87341BE}" dt="2024-02-26T14:20:18.749" v="636" actId="478"/>
          <ac:picMkLst>
            <pc:docMk/>
            <pc:sldMk cId="1326807896" sldId="275"/>
            <ac:picMk id="26" creationId="{A69F27F8-43F6-EE16-9C6E-93B6416F8CCC}"/>
          </ac:picMkLst>
        </pc:picChg>
        <pc:picChg chg="del">
          <ac:chgData name="Jason Webber (He/Him)" userId="6c52e734-46d2-4b9e-be54-bcfaf0eb3c53" providerId="ADAL" clId="{76505CF9-1934-4955-AA95-799DB87341BE}" dt="2024-02-26T14:20:18.749" v="636" actId="478"/>
          <ac:picMkLst>
            <pc:docMk/>
            <pc:sldMk cId="1326807896" sldId="275"/>
            <ac:picMk id="28" creationId="{E90ED0FD-B857-376C-B255-673F16F843CC}"/>
          </ac:picMkLst>
        </pc:picChg>
        <pc:picChg chg="del">
          <ac:chgData name="Jason Webber (He/Him)" userId="6c52e734-46d2-4b9e-be54-bcfaf0eb3c53" providerId="ADAL" clId="{76505CF9-1934-4955-AA95-799DB87341BE}" dt="2024-02-26T14:20:18.749" v="636" actId="478"/>
          <ac:picMkLst>
            <pc:docMk/>
            <pc:sldMk cId="1326807896" sldId="275"/>
            <ac:picMk id="30" creationId="{1B496E29-201F-A7B6-0683-4015AED6BD65}"/>
          </ac:picMkLst>
        </pc:picChg>
        <pc:picChg chg="del">
          <ac:chgData name="Jason Webber (He/Him)" userId="6c52e734-46d2-4b9e-be54-bcfaf0eb3c53" providerId="ADAL" clId="{76505CF9-1934-4955-AA95-799DB87341BE}" dt="2024-02-26T14:20:18.749" v="636" actId="478"/>
          <ac:picMkLst>
            <pc:docMk/>
            <pc:sldMk cId="1326807896" sldId="275"/>
            <ac:picMk id="32" creationId="{AEB2B638-AB13-B944-039A-6538E1DA6F0D}"/>
          </ac:picMkLst>
        </pc:picChg>
        <pc:picChg chg="del">
          <ac:chgData name="Jason Webber (He/Him)" userId="6c52e734-46d2-4b9e-be54-bcfaf0eb3c53" providerId="ADAL" clId="{76505CF9-1934-4955-AA95-799DB87341BE}" dt="2024-02-26T14:20:18.749" v="636" actId="478"/>
          <ac:picMkLst>
            <pc:docMk/>
            <pc:sldMk cId="1326807896" sldId="275"/>
            <ac:picMk id="34" creationId="{3B583D82-4AC0-A943-8469-107355731F0D}"/>
          </ac:picMkLst>
        </pc:picChg>
        <pc:picChg chg="del">
          <ac:chgData name="Jason Webber (He/Him)" userId="6c52e734-46d2-4b9e-be54-bcfaf0eb3c53" providerId="ADAL" clId="{76505CF9-1934-4955-AA95-799DB87341BE}" dt="2024-02-26T14:20:18.749" v="636" actId="478"/>
          <ac:picMkLst>
            <pc:docMk/>
            <pc:sldMk cId="1326807896" sldId="275"/>
            <ac:picMk id="36" creationId="{FDAC18C4-E986-6495-5B93-1AC199B428E9}"/>
          </ac:picMkLst>
        </pc:picChg>
      </pc:sldChg>
      <pc:sldChg chg="addSp modSp new del mod">
        <pc:chgData name="Jason Webber (He/Him)" userId="6c52e734-46d2-4b9e-be54-bcfaf0eb3c53" providerId="ADAL" clId="{76505CF9-1934-4955-AA95-799DB87341BE}" dt="2024-02-26T14:32:59.224" v="1059" actId="47"/>
        <pc:sldMkLst>
          <pc:docMk/>
          <pc:sldMk cId="2925924371" sldId="276"/>
        </pc:sldMkLst>
        <pc:spChg chg="add mod">
          <ac:chgData name="Jason Webber (He/Him)" userId="6c52e734-46d2-4b9e-be54-bcfaf0eb3c53" providerId="ADAL" clId="{76505CF9-1934-4955-AA95-799DB87341BE}" dt="2024-02-26T14:31:04.419" v="1022" actId="208"/>
          <ac:spMkLst>
            <pc:docMk/>
            <pc:sldMk cId="2925924371" sldId="276"/>
            <ac:spMk id="2" creationId="{F839AE91-9AF3-48AF-D1FE-89DF3ABC1F0C}"/>
          </ac:spMkLst>
        </pc:spChg>
      </pc:sldChg>
      <pc:sldChg chg="addSp modSp add mod">
        <pc:chgData name="Jason Webber (He/Him)" userId="6c52e734-46d2-4b9e-be54-bcfaf0eb3c53" providerId="ADAL" clId="{76505CF9-1934-4955-AA95-799DB87341BE}" dt="2024-02-26T14:37:13.134" v="1229" actId="1076"/>
        <pc:sldMkLst>
          <pc:docMk/>
          <pc:sldMk cId="2777164417" sldId="277"/>
        </pc:sldMkLst>
        <pc:spChg chg="add mod ord">
          <ac:chgData name="Jason Webber (He/Him)" userId="6c52e734-46d2-4b9e-be54-bcfaf0eb3c53" providerId="ADAL" clId="{76505CF9-1934-4955-AA95-799DB87341BE}" dt="2024-02-26T14:32:06.312" v="1029" actId="167"/>
          <ac:spMkLst>
            <pc:docMk/>
            <pc:sldMk cId="2777164417" sldId="277"/>
            <ac:spMk id="2" creationId="{7A673EE9-7A8F-06C0-245B-3B88393B9A7A}"/>
          </ac:spMkLst>
        </pc:spChg>
        <pc:spChg chg="mod">
          <ac:chgData name="Jason Webber (He/Him)" userId="6c52e734-46d2-4b9e-be54-bcfaf0eb3c53" providerId="ADAL" clId="{76505CF9-1934-4955-AA95-799DB87341BE}" dt="2024-02-26T14:37:13.134" v="1229" actId="1076"/>
          <ac:spMkLst>
            <pc:docMk/>
            <pc:sldMk cId="2777164417" sldId="277"/>
            <ac:spMk id="7" creationId="{B30BAA15-01B7-3E4B-1535-12B3F033DE31}"/>
          </ac:spMkLst>
        </pc:spChg>
        <pc:picChg chg="mod modCrop">
          <ac:chgData name="Jason Webber (He/Him)" userId="6c52e734-46d2-4b9e-be54-bcfaf0eb3c53" providerId="ADAL" clId="{76505CF9-1934-4955-AA95-799DB87341BE}" dt="2024-02-26T14:32:17.930" v="1030" actId="732"/>
          <ac:picMkLst>
            <pc:docMk/>
            <pc:sldMk cId="2777164417" sldId="277"/>
            <ac:picMk id="5" creationId="{17D24634-3DD1-4E24-3449-2B8D83FED0EF}"/>
          </ac:picMkLst>
        </pc:picChg>
      </pc:sldChg>
      <pc:sldChg chg="modSp add mod">
        <pc:chgData name="Jason Webber (He/Him)" userId="6c52e734-46d2-4b9e-be54-bcfaf0eb3c53" providerId="ADAL" clId="{76505CF9-1934-4955-AA95-799DB87341BE}" dt="2024-02-26T14:36:58.446" v="1220" actId="20577"/>
        <pc:sldMkLst>
          <pc:docMk/>
          <pc:sldMk cId="40238886" sldId="278"/>
        </pc:sldMkLst>
        <pc:spChg chg="mod">
          <ac:chgData name="Jason Webber (He/Him)" userId="6c52e734-46d2-4b9e-be54-bcfaf0eb3c53" providerId="ADAL" clId="{76505CF9-1934-4955-AA95-799DB87341BE}" dt="2024-02-26T14:36:58.446" v="1220" actId="20577"/>
          <ac:spMkLst>
            <pc:docMk/>
            <pc:sldMk cId="40238886" sldId="278"/>
            <ac:spMk id="7" creationId="{D39708A6-5BE6-923F-C643-8B211B879666}"/>
          </ac:spMkLst>
        </pc:spChg>
      </pc:sldChg>
      <pc:sldChg chg="addSp delSp modSp add mod ord">
        <pc:chgData name="Jason Webber (He/Him)" userId="6c52e734-46d2-4b9e-be54-bcfaf0eb3c53" providerId="ADAL" clId="{76505CF9-1934-4955-AA95-799DB87341BE}" dt="2024-02-28T13:21:37.732" v="3715" actId="20577"/>
        <pc:sldMkLst>
          <pc:docMk/>
          <pc:sldMk cId="2048473923" sldId="279"/>
        </pc:sldMkLst>
        <pc:spChg chg="add mod">
          <ac:chgData name="Jason Webber (He/Him)" userId="6c52e734-46d2-4b9e-be54-bcfaf0eb3c53" providerId="ADAL" clId="{76505CF9-1934-4955-AA95-799DB87341BE}" dt="2024-02-28T13:21:37.732" v="3715" actId="20577"/>
          <ac:spMkLst>
            <pc:docMk/>
            <pc:sldMk cId="2048473923" sldId="279"/>
            <ac:spMk id="3" creationId="{700AB741-0D72-7C5E-62FA-82DC86EAFEDF}"/>
          </ac:spMkLst>
        </pc:spChg>
        <pc:spChg chg="del">
          <ac:chgData name="Jason Webber (He/Him)" userId="6c52e734-46d2-4b9e-be54-bcfaf0eb3c53" providerId="ADAL" clId="{76505CF9-1934-4955-AA95-799DB87341BE}" dt="2024-02-26T14:50:38.088" v="1358" actId="478"/>
          <ac:spMkLst>
            <pc:docMk/>
            <pc:sldMk cId="2048473923" sldId="279"/>
            <ac:spMk id="18" creationId="{9E3E4D78-C333-F692-CC9A-114E981F8B35}"/>
          </ac:spMkLst>
        </pc:spChg>
        <pc:spChg chg="del">
          <ac:chgData name="Jason Webber (He/Him)" userId="6c52e734-46d2-4b9e-be54-bcfaf0eb3c53" providerId="ADAL" clId="{76505CF9-1934-4955-AA95-799DB87341BE}" dt="2024-02-26T14:50:51.398" v="1361" actId="478"/>
          <ac:spMkLst>
            <pc:docMk/>
            <pc:sldMk cId="2048473923" sldId="279"/>
            <ac:spMk id="20" creationId="{7E995160-BAD2-63B2-A259-0ACBD9CEED08}"/>
          </ac:spMkLst>
        </pc:spChg>
        <pc:spChg chg="add mod">
          <ac:chgData name="Jason Webber (He/Him)" userId="6c52e734-46d2-4b9e-be54-bcfaf0eb3c53" providerId="ADAL" clId="{76505CF9-1934-4955-AA95-799DB87341BE}" dt="2024-02-28T13:17:07.151" v="3375" actId="14100"/>
          <ac:spMkLst>
            <pc:docMk/>
            <pc:sldMk cId="2048473923" sldId="279"/>
            <ac:spMk id="21" creationId="{37B91E95-5E90-77AC-07B0-1054209AAB9F}"/>
          </ac:spMkLst>
        </pc:spChg>
        <pc:grpChg chg="del">
          <ac:chgData name="Jason Webber (He/Him)" userId="6c52e734-46d2-4b9e-be54-bcfaf0eb3c53" providerId="ADAL" clId="{76505CF9-1934-4955-AA95-799DB87341BE}" dt="2024-02-26T14:50:39.720" v="1359" actId="478"/>
          <ac:grpSpMkLst>
            <pc:docMk/>
            <pc:sldMk cId="2048473923" sldId="279"/>
            <ac:grpSpMk id="2" creationId="{12AC42F8-B357-2763-A154-9F42716F8FB0}"/>
          </ac:grpSpMkLst>
        </pc:grpChg>
        <pc:grpChg chg="del">
          <ac:chgData name="Jason Webber (He/Him)" userId="6c52e734-46d2-4b9e-be54-bcfaf0eb3c53" providerId="ADAL" clId="{76505CF9-1934-4955-AA95-799DB87341BE}" dt="2024-02-26T14:50:34.977" v="1357" actId="478"/>
          <ac:grpSpMkLst>
            <pc:docMk/>
            <pc:sldMk cId="2048473923" sldId="279"/>
            <ac:grpSpMk id="6" creationId="{5B76E3BE-6ABA-0A8E-DAAF-8A3C740A16C7}"/>
          </ac:grpSpMkLst>
        </pc:grpChg>
        <pc:picChg chg="add mod">
          <ac:chgData name="Jason Webber (He/Him)" userId="6c52e734-46d2-4b9e-be54-bcfaf0eb3c53" providerId="ADAL" clId="{76505CF9-1934-4955-AA95-799DB87341BE}" dt="2024-02-28T13:16:35.424" v="3347" actId="1076"/>
          <ac:picMkLst>
            <pc:docMk/>
            <pc:sldMk cId="2048473923" sldId="279"/>
            <ac:picMk id="4" creationId="{241F04DB-BC7C-B932-619A-251BAF5DB5A9}"/>
          </ac:picMkLst>
        </pc:picChg>
        <pc:picChg chg="del">
          <ac:chgData name="Jason Webber (He/Him)" userId="6c52e734-46d2-4b9e-be54-bcfaf0eb3c53" providerId="ADAL" clId="{76505CF9-1934-4955-AA95-799DB87341BE}" dt="2024-02-26T14:50:38.088" v="1358" actId="478"/>
          <ac:picMkLst>
            <pc:docMk/>
            <pc:sldMk cId="2048473923" sldId="279"/>
            <ac:picMk id="19" creationId="{1F7DDBC1-2A70-F285-DDA0-8C8C1F7820CF}"/>
          </ac:picMkLst>
        </pc:picChg>
        <pc:picChg chg="add del mod">
          <ac:chgData name="Jason Webber (He/Him)" userId="6c52e734-46d2-4b9e-be54-bcfaf0eb3c53" providerId="ADAL" clId="{76505CF9-1934-4955-AA95-799DB87341BE}" dt="2024-02-28T12:50:58.432" v="2785" actId="478"/>
          <ac:picMkLst>
            <pc:docMk/>
            <pc:sldMk cId="2048473923" sldId="279"/>
            <ac:picMk id="23" creationId="{499CF1DE-350D-D6BF-A870-259875023531}"/>
          </ac:picMkLst>
        </pc:picChg>
      </pc:sldChg>
      <pc:sldChg chg="addSp delSp modSp add mod">
        <pc:chgData name="Jason Webber (He/Him)" userId="6c52e734-46d2-4b9e-be54-bcfaf0eb3c53" providerId="ADAL" clId="{76505CF9-1934-4955-AA95-799DB87341BE}" dt="2024-02-28T13:12:18.112" v="3099" actId="20577"/>
        <pc:sldMkLst>
          <pc:docMk/>
          <pc:sldMk cId="542074147" sldId="280"/>
        </pc:sldMkLst>
        <pc:spChg chg="mod">
          <ac:chgData name="Jason Webber (He/Him)" userId="6c52e734-46d2-4b9e-be54-bcfaf0eb3c53" providerId="ADAL" clId="{76505CF9-1934-4955-AA95-799DB87341BE}" dt="2024-02-28T13:12:18.112" v="3099" actId="20577"/>
          <ac:spMkLst>
            <pc:docMk/>
            <pc:sldMk cId="542074147" sldId="280"/>
            <ac:spMk id="3" creationId="{8162667C-2A9F-7329-B16C-EE36AA9EBFC0}"/>
          </ac:spMkLst>
        </pc:spChg>
        <pc:spChg chg="mod">
          <ac:chgData name="Jason Webber (He/Him)" userId="6c52e734-46d2-4b9e-be54-bcfaf0eb3c53" providerId="ADAL" clId="{76505CF9-1934-4955-AA95-799DB87341BE}" dt="2024-02-26T14:52:34.852" v="1472" actId="404"/>
          <ac:spMkLst>
            <pc:docMk/>
            <pc:sldMk cId="542074147" sldId="280"/>
            <ac:spMk id="21" creationId="{6B77F4CD-C6C6-DD32-D102-F36B8C0144ED}"/>
          </ac:spMkLst>
        </pc:spChg>
        <pc:picChg chg="add del mod">
          <ac:chgData name="Jason Webber (He/Him)" userId="6c52e734-46d2-4b9e-be54-bcfaf0eb3c53" providerId="ADAL" clId="{76505CF9-1934-4955-AA95-799DB87341BE}" dt="2024-02-26T14:54:44.712" v="1548" actId="478"/>
          <ac:picMkLst>
            <pc:docMk/>
            <pc:sldMk cId="542074147" sldId="280"/>
            <ac:picMk id="2" creationId="{0438B7CE-E2D5-117A-3E41-2D5031C56D7A}"/>
          </ac:picMkLst>
        </pc:picChg>
        <pc:picChg chg="add mod">
          <ac:chgData name="Jason Webber (He/Him)" userId="6c52e734-46d2-4b9e-be54-bcfaf0eb3c53" providerId="ADAL" clId="{76505CF9-1934-4955-AA95-799DB87341BE}" dt="2024-02-28T11:50:15.409" v="1889" actId="1076"/>
          <ac:picMkLst>
            <pc:docMk/>
            <pc:sldMk cId="542074147" sldId="280"/>
            <ac:picMk id="4" creationId="{12A719C0-6315-0E02-65FC-AD82246602B7}"/>
          </ac:picMkLst>
        </pc:picChg>
      </pc:sldChg>
      <pc:sldChg chg="addSp delSp modSp add mod">
        <pc:chgData name="Jason Webber (He/Him)" userId="6c52e734-46d2-4b9e-be54-bcfaf0eb3c53" providerId="ADAL" clId="{76505CF9-1934-4955-AA95-799DB87341BE}" dt="2024-02-28T12:52:26.147" v="2905" actId="20577"/>
        <pc:sldMkLst>
          <pc:docMk/>
          <pc:sldMk cId="969522805" sldId="281"/>
        </pc:sldMkLst>
        <pc:spChg chg="mod">
          <ac:chgData name="Jason Webber (He/Him)" userId="6c52e734-46d2-4b9e-be54-bcfaf0eb3c53" providerId="ADAL" clId="{76505CF9-1934-4955-AA95-799DB87341BE}" dt="2024-02-28T12:52:26.147" v="2905" actId="20577"/>
          <ac:spMkLst>
            <pc:docMk/>
            <pc:sldMk cId="969522805" sldId="281"/>
            <ac:spMk id="3" creationId="{1F6EF2AE-49CC-8120-01E9-7A275A1D4593}"/>
          </ac:spMkLst>
        </pc:spChg>
        <pc:spChg chg="mod">
          <ac:chgData name="Jason Webber (He/Him)" userId="6c52e734-46d2-4b9e-be54-bcfaf0eb3c53" providerId="ADAL" clId="{76505CF9-1934-4955-AA95-799DB87341BE}" dt="2024-02-26T14:59:00.287" v="1717" actId="20577"/>
          <ac:spMkLst>
            <pc:docMk/>
            <pc:sldMk cId="969522805" sldId="281"/>
            <ac:spMk id="21" creationId="{01713A9B-49ED-B913-D117-C023DC5D17F4}"/>
          </ac:spMkLst>
        </pc:spChg>
        <pc:picChg chg="add mod">
          <ac:chgData name="Jason Webber (He/Him)" userId="6c52e734-46d2-4b9e-be54-bcfaf0eb3c53" providerId="ADAL" clId="{76505CF9-1934-4955-AA95-799DB87341BE}" dt="2024-02-28T12:26:58.809" v="2781" actId="1076"/>
          <ac:picMkLst>
            <pc:docMk/>
            <pc:sldMk cId="969522805" sldId="281"/>
            <ac:picMk id="4" creationId="{A263B129-5A75-52D4-C59E-DDB05ADB7D11}"/>
          </ac:picMkLst>
        </pc:picChg>
        <pc:picChg chg="del">
          <ac:chgData name="Jason Webber (He/Him)" userId="6c52e734-46d2-4b9e-be54-bcfaf0eb3c53" providerId="ADAL" clId="{76505CF9-1934-4955-AA95-799DB87341BE}" dt="2024-02-26T14:59:52.287" v="1775" actId="478"/>
          <ac:picMkLst>
            <pc:docMk/>
            <pc:sldMk cId="969522805" sldId="281"/>
            <ac:picMk id="23" creationId="{0C836B32-D606-A59A-42B7-2375222F89A8}"/>
          </ac:picMkLst>
        </pc:picChg>
      </pc:sldChg>
      <pc:sldChg chg="modSp add mod">
        <pc:chgData name="Jason Webber (He/Him)" userId="6c52e734-46d2-4b9e-be54-bcfaf0eb3c53" providerId="ADAL" clId="{76505CF9-1934-4955-AA95-799DB87341BE}" dt="2024-02-28T13:17:27.106" v="3390" actId="20577"/>
        <pc:sldMkLst>
          <pc:docMk/>
          <pc:sldMk cId="2414272372" sldId="282"/>
        </pc:sldMkLst>
        <pc:spChg chg="mod">
          <ac:chgData name="Jason Webber (He/Him)" userId="6c52e734-46d2-4b9e-be54-bcfaf0eb3c53" providerId="ADAL" clId="{76505CF9-1934-4955-AA95-799DB87341BE}" dt="2024-02-28T13:17:27.106" v="3390" actId="20577"/>
          <ac:spMkLst>
            <pc:docMk/>
            <pc:sldMk cId="2414272372" sldId="282"/>
            <ac:spMk id="21" creationId="{50828BE6-9B65-DC61-4CB5-7D1223B921CB}"/>
          </ac:spMkLst>
        </pc:spChg>
      </pc:sldChg>
      <pc:sldChg chg="addSp delSp modSp add mod">
        <pc:chgData name="Jason Webber (He/Him)" userId="6c52e734-46d2-4b9e-be54-bcfaf0eb3c53" providerId="ADAL" clId="{76505CF9-1934-4955-AA95-799DB87341BE}" dt="2024-02-28T12:56:47.747" v="3061" actId="1076"/>
        <pc:sldMkLst>
          <pc:docMk/>
          <pc:sldMk cId="3962813314" sldId="283"/>
        </pc:sldMkLst>
        <pc:spChg chg="mod">
          <ac:chgData name="Jason Webber (He/Him)" userId="6c52e734-46d2-4b9e-be54-bcfaf0eb3c53" providerId="ADAL" clId="{76505CF9-1934-4955-AA95-799DB87341BE}" dt="2024-02-28T12:56:35.373" v="3060" actId="20577"/>
          <ac:spMkLst>
            <pc:docMk/>
            <pc:sldMk cId="3962813314" sldId="283"/>
            <ac:spMk id="3" creationId="{E47642A0-27A3-7D26-388A-B22665E9DA70}"/>
          </ac:spMkLst>
        </pc:spChg>
        <pc:spChg chg="mod">
          <ac:chgData name="Jason Webber (He/Him)" userId="6c52e734-46d2-4b9e-be54-bcfaf0eb3c53" providerId="ADAL" clId="{76505CF9-1934-4955-AA95-799DB87341BE}" dt="2024-02-28T12:52:44.449" v="2929" actId="20577"/>
          <ac:spMkLst>
            <pc:docMk/>
            <pc:sldMk cId="3962813314" sldId="283"/>
            <ac:spMk id="21" creationId="{BE3CC5E7-4799-C219-059F-12C4D0AEA75B}"/>
          </ac:spMkLst>
        </pc:spChg>
        <pc:picChg chg="del">
          <ac:chgData name="Jason Webber (He/Him)" userId="6c52e734-46d2-4b9e-be54-bcfaf0eb3c53" providerId="ADAL" clId="{76505CF9-1934-4955-AA95-799DB87341BE}" dt="2024-02-28T12:52:46.207" v="2930" actId="478"/>
          <ac:picMkLst>
            <pc:docMk/>
            <pc:sldMk cId="3962813314" sldId="283"/>
            <ac:picMk id="4" creationId="{E71319D7-BFF7-03CE-3D99-1B079D4857C5}"/>
          </ac:picMkLst>
        </pc:picChg>
        <pc:picChg chg="add mod">
          <ac:chgData name="Jason Webber (He/Him)" userId="6c52e734-46d2-4b9e-be54-bcfaf0eb3c53" providerId="ADAL" clId="{76505CF9-1934-4955-AA95-799DB87341BE}" dt="2024-02-28T12:56:47.747" v="3061" actId="1076"/>
          <ac:picMkLst>
            <pc:docMk/>
            <pc:sldMk cId="3962813314" sldId="283"/>
            <ac:picMk id="5" creationId="{13847F9A-5E51-6BBC-3ADC-3B8DC312F4F1}"/>
          </ac:picMkLst>
        </pc:picChg>
      </pc:sldChg>
      <pc:sldChg chg="addSp delSp modSp add mod">
        <pc:chgData name="Jason Webber (He/Him)" userId="6c52e734-46d2-4b9e-be54-bcfaf0eb3c53" providerId="ADAL" clId="{76505CF9-1934-4955-AA95-799DB87341BE}" dt="2024-02-28T13:25:48.409" v="4068" actId="20577"/>
        <pc:sldMkLst>
          <pc:docMk/>
          <pc:sldMk cId="3158291401" sldId="284"/>
        </pc:sldMkLst>
        <pc:spChg chg="mod">
          <ac:chgData name="Jason Webber (He/Him)" userId="6c52e734-46d2-4b9e-be54-bcfaf0eb3c53" providerId="ADAL" clId="{76505CF9-1934-4955-AA95-799DB87341BE}" dt="2024-02-28T13:25:48.409" v="4068" actId="20577"/>
          <ac:spMkLst>
            <pc:docMk/>
            <pc:sldMk cId="3158291401" sldId="284"/>
            <ac:spMk id="3" creationId="{78D08A5F-6B8E-5E2D-5FD9-1BC85BCB976F}"/>
          </ac:spMkLst>
        </pc:spChg>
        <pc:spChg chg="mod">
          <ac:chgData name="Jason Webber (He/Him)" userId="6c52e734-46d2-4b9e-be54-bcfaf0eb3c53" providerId="ADAL" clId="{76505CF9-1934-4955-AA95-799DB87341BE}" dt="2024-02-28T13:21:55.325" v="3738" actId="20577"/>
          <ac:spMkLst>
            <pc:docMk/>
            <pc:sldMk cId="3158291401" sldId="284"/>
            <ac:spMk id="21" creationId="{401F89B9-D133-D566-B131-468BE48986F0}"/>
          </ac:spMkLst>
        </pc:spChg>
        <pc:picChg chg="del">
          <ac:chgData name="Jason Webber (He/Him)" userId="6c52e734-46d2-4b9e-be54-bcfaf0eb3c53" providerId="ADAL" clId="{76505CF9-1934-4955-AA95-799DB87341BE}" dt="2024-02-28T13:22:00.765" v="3740" actId="478"/>
          <ac:picMkLst>
            <pc:docMk/>
            <pc:sldMk cId="3158291401" sldId="284"/>
            <ac:picMk id="4" creationId="{822D1D68-01E7-26F0-9C3A-B0A9BAF3413A}"/>
          </ac:picMkLst>
        </pc:picChg>
        <pc:picChg chg="add mod">
          <ac:chgData name="Jason Webber (He/Him)" userId="6c52e734-46d2-4b9e-be54-bcfaf0eb3c53" providerId="ADAL" clId="{76505CF9-1934-4955-AA95-799DB87341BE}" dt="2024-02-28T13:24:33.159" v="3920" actId="1076"/>
          <ac:picMkLst>
            <pc:docMk/>
            <pc:sldMk cId="3158291401" sldId="284"/>
            <ac:picMk id="5" creationId="{8E554CAF-81B1-F32E-C74E-04D2A3437FD8}"/>
          </ac:picMkLst>
        </pc:picChg>
      </pc:sldChg>
    </pc:docChg>
  </pc:docChgLst>
  <pc:docChgLst>
    <pc:chgData name="Jason Webber (He/Him)" userId="6c52e734-46d2-4b9e-be54-bcfaf0eb3c53" providerId="ADAL" clId="{E365FB91-3869-48E9-B9C5-4B91192C41AA}"/>
    <pc:docChg chg="custSel addSld modSld">
      <pc:chgData name="Jason Webber (He/Him)" userId="6c52e734-46d2-4b9e-be54-bcfaf0eb3c53" providerId="ADAL" clId="{E365FB91-3869-48E9-B9C5-4B91192C41AA}" dt="2024-02-29T10:02:45.262" v="257" actId="1076"/>
      <pc:docMkLst>
        <pc:docMk/>
      </pc:docMkLst>
      <pc:sldChg chg="modSp mod">
        <pc:chgData name="Jason Webber (He/Him)" userId="6c52e734-46d2-4b9e-be54-bcfaf0eb3c53" providerId="ADAL" clId="{E365FB91-3869-48E9-B9C5-4B91192C41AA}" dt="2024-02-29T10:02:45.262" v="257" actId="1076"/>
        <pc:sldMkLst>
          <pc:docMk/>
          <pc:sldMk cId="736618207" sldId="256"/>
        </pc:sldMkLst>
        <pc:spChg chg="mod">
          <ac:chgData name="Jason Webber (He/Him)" userId="6c52e734-46d2-4b9e-be54-bcfaf0eb3c53" providerId="ADAL" clId="{E365FB91-3869-48E9-B9C5-4B91192C41AA}" dt="2024-02-29T10:02:45.262" v="257" actId="1076"/>
          <ac:spMkLst>
            <pc:docMk/>
            <pc:sldMk cId="736618207" sldId="256"/>
            <ac:spMk id="2" creationId="{384E3EC4-82D9-77FC-2C5E-47E773D83A35}"/>
          </ac:spMkLst>
        </pc:spChg>
      </pc:sldChg>
      <pc:sldChg chg="modNotesTx">
        <pc:chgData name="Jason Webber (He/Him)" userId="6c52e734-46d2-4b9e-be54-bcfaf0eb3c53" providerId="ADAL" clId="{E365FB91-3869-48E9-B9C5-4B91192C41AA}" dt="2024-02-29T09:56:09.632" v="30" actId="20577"/>
        <pc:sldMkLst>
          <pc:docMk/>
          <pc:sldMk cId="0" sldId="258"/>
        </pc:sldMkLst>
      </pc:sldChg>
      <pc:sldChg chg="modSp mod">
        <pc:chgData name="Jason Webber (He/Him)" userId="6c52e734-46d2-4b9e-be54-bcfaf0eb3c53" providerId="ADAL" clId="{E365FB91-3869-48E9-B9C5-4B91192C41AA}" dt="2024-02-29T09:58:16.123" v="134" actId="313"/>
        <pc:sldMkLst>
          <pc:docMk/>
          <pc:sldMk cId="1357325056" sldId="286"/>
        </pc:sldMkLst>
        <pc:spChg chg="mod">
          <ac:chgData name="Jason Webber (He/Him)" userId="6c52e734-46d2-4b9e-be54-bcfaf0eb3c53" providerId="ADAL" clId="{E365FB91-3869-48E9-B9C5-4B91192C41AA}" dt="2024-02-29T09:58:16.123" v="134" actId="313"/>
          <ac:spMkLst>
            <pc:docMk/>
            <pc:sldMk cId="1357325056" sldId="286"/>
            <ac:spMk id="5" creationId="{21A16ED0-05E2-985D-5B92-A0FC2338CCC4}"/>
          </ac:spMkLst>
        </pc:spChg>
      </pc:sldChg>
      <pc:sldChg chg="modSp mod">
        <pc:chgData name="Jason Webber (He/Him)" userId="6c52e734-46d2-4b9e-be54-bcfaf0eb3c53" providerId="ADAL" clId="{E365FB91-3869-48E9-B9C5-4B91192C41AA}" dt="2024-02-29T09:58:59.722" v="154" actId="20577"/>
        <pc:sldMkLst>
          <pc:docMk/>
          <pc:sldMk cId="2884806994" sldId="287"/>
        </pc:sldMkLst>
        <pc:spChg chg="mod">
          <ac:chgData name="Jason Webber (He/Him)" userId="6c52e734-46d2-4b9e-be54-bcfaf0eb3c53" providerId="ADAL" clId="{E365FB91-3869-48E9-B9C5-4B91192C41AA}" dt="2024-02-29T09:58:59.722" v="154" actId="20577"/>
          <ac:spMkLst>
            <pc:docMk/>
            <pc:sldMk cId="2884806994" sldId="287"/>
            <ac:spMk id="5" creationId="{B14CA859-5F67-87F3-F5AA-D5544EBB8C24}"/>
          </ac:spMkLst>
        </pc:spChg>
      </pc:sldChg>
      <pc:sldChg chg="modSp mod">
        <pc:chgData name="Jason Webber (He/Him)" userId="6c52e734-46d2-4b9e-be54-bcfaf0eb3c53" providerId="ADAL" clId="{E365FB91-3869-48E9-B9C5-4B91192C41AA}" dt="2024-02-29T09:59:37.042" v="161" actId="20577"/>
        <pc:sldMkLst>
          <pc:docMk/>
          <pc:sldMk cId="3501946991" sldId="288"/>
        </pc:sldMkLst>
        <pc:spChg chg="mod">
          <ac:chgData name="Jason Webber (He/Him)" userId="6c52e734-46d2-4b9e-be54-bcfaf0eb3c53" providerId="ADAL" clId="{E365FB91-3869-48E9-B9C5-4B91192C41AA}" dt="2024-02-29T09:59:37.042" v="161" actId="20577"/>
          <ac:spMkLst>
            <pc:docMk/>
            <pc:sldMk cId="3501946991" sldId="288"/>
            <ac:spMk id="5" creationId="{4843756C-E66C-7C77-96CC-2C6922B2C4D5}"/>
          </ac:spMkLst>
        </pc:spChg>
      </pc:sldChg>
      <pc:sldChg chg="modSp mod modNotesTx">
        <pc:chgData name="Jason Webber (He/Him)" userId="6c52e734-46d2-4b9e-be54-bcfaf0eb3c53" providerId="ADAL" clId="{E365FB91-3869-48E9-B9C5-4B91192C41AA}" dt="2024-02-29T10:02:05.795" v="252" actId="20577"/>
        <pc:sldMkLst>
          <pc:docMk/>
          <pc:sldMk cId="290963295" sldId="289"/>
        </pc:sldMkLst>
        <pc:spChg chg="mod">
          <ac:chgData name="Jason Webber (He/Him)" userId="6c52e734-46d2-4b9e-be54-bcfaf0eb3c53" providerId="ADAL" clId="{E365FB91-3869-48E9-B9C5-4B91192C41AA}" dt="2024-02-29T10:02:05.795" v="252" actId="20577"/>
          <ac:spMkLst>
            <pc:docMk/>
            <pc:sldMk cId="290963295" sldId="289"/>
            <ac:spMk id="5" creationId="{37A3493D-06B7-10FC-6476-7A5B36A9371F}"/>
          </ac:spMkLst>
        </pc:spChg>
      </pc:sldChg>
      <pc:sldChg chg="modSp add mod">
        <pc:chgData name="Jason Webber (He/Him)" userId="6c52e734-46d2-4b9e-be54-bcfaf0eb3c53" providerId="ADAL" clId="{E365FB91-3869-48E9-B9C5-4B91192C41AA}" dt="2024-02-29T10:02:13.397" v="256" actId="404"/>
        <pc:sldMkLst>
          <pc:docMk/>
          <pc:sldMk cId="1708314996" sldId="292"/>
        </pc:sldMkLst>
        <pc:spChg chg="mod">
          <ac:chgData name="Jason Webber (He/Him)" userId="6c52e734-46d2-4b9e-be54-bcfaf0eb3c53" providerId="ADAL" clId="{E365FB91-3869-48E9-B9C5-4B91192C41AA}" dt="2024-02-29T10:02:13.397" v="256" actId="404"/>
          <ac:spMkLst>
            <pc:docMk/>
            <pc:sldMk cId="1708314996" sldId="292"/>
            <ac:spMk id="5" creationId="{C58F518C-E798-258E-C3DB-A1BFDA312CDE}"/>
          </ac:spMkLst>
        </pc:spChg>
      </pc:sldChg>
    </pc:docChg>
  </pc:docChgLst>
  <pc:docChgLst>
    <pc:chgData name="Jason Webber (He/Him)" userId="6c52e734-46d2-4b9e-be54-bcfaf0eb3c53" providerId="ADAL" clId="{50957954-D3A8-4BEA-850A-BD488DAAE5C4}"/>
    <pc:docChg chg="undo custSel modSld">
      <pc:chgData name="Jason Webber (He/Him)" userId="6c52e734-46d2-4b9e-be54-bcfaf0eb3c53" providerId="ADAL" clId="{50957954-D3A8-4BEA-850A-BD488DAAE5C4}" dt="2024-02-29T10:39:15.640" v="348" actId="20577"/>
      <pc:docMkLst>
        <pc:docMk/>
      </pc:docMkLst>
      <pc:sldChg chg="addSp delSp modSp mod">
        <pc:chgData name="Jason Webber (He/Him)" userId="6c52e734-46d2-4b9e-be54-bcfaf0eb3c53" providerId="ADAL" clId="{50957954-D3A8-4BEA-850A-BD488DAAE5C4}" dt="2024-02-29T10:32:15.551" v="66" actId="164"/>
        <pc:sldMkLst>
          <pc:docMk/>
          <pc:sldMk cId="736618207" sldId="256"/>
        </pc:sldMkLst>
        <pc:spChg chg="mod">
          <ac:chgData name="Jason Webber (He/Him)" userId="6c52e734-46d2-4b9e-be54-bcfaf0eb3c53" providerId="ADAL" clId="{50957954-D3A8-4BEA-850A-BD488DAAE5C4}" dt="2024-02-29T10:32:15.551" v="66" actId="164"/>
          <ac:spMkLst>
            <pc:docMk/>
            <pc:sldMk cId="736618207" sldId="256"/>
            <ac:spMk id="2" creationId="{384E3EC4-82D9-77FC-2C5E-47E773D83A35}"/>
          </ac:spMkLst>
        </pc:spChg>
        <pc:spChg chg="mod">
          <ac:chgData name="Jason Webber (He/Him)" userId="6c52e734-46d2-4b9e-be54-bcfaf0eb3c53" providerId="ADAL" clId="{50957954-D3A8-4BEA-850A-BD488DAAE5C4}" dt="2024-02-29T10:32:15.551" v="66" actId="164"/>
          <ac:spMkLst>
            <pc:docMk/>
            <pc:sldMk cId="736618207" sldId="256"/>
            <ac:spMk id="6" creationId="{33251EDA-1EA1-6A16-B1F1-CF893A8BA243}"/>
          </ac:spMkLst>
        </pc:spChg>
        <pc:spChg chg="add mod">
          <ac:chgData name="Jason Webber (He/Him)" userId="6c52e734-46d2-4b9e-be54-bcfaf0eb3c53" providerId="ADAL" clId="{50957954-D3A8-4BEA-850A-BD488DAAE5C4}" dt="2024-02-29T10:32:15.551" v="66" actId="164"/>
          <ac:spMkLst>
            <pc:docMk/>
            <pc:sldMk cId="736618207" sldId="256"/>
            <ac:spMk id="8" creationId="{D4843371-6525-1645-B225-52B482101E8C}"/>
          </ac:spMkLst>
        </pc:spChg>
        <pc:grpChg chg="add mod">
          <ac:chgData name="Jason Webber (He/Him)" userId="6c52e734-46d2-4b9e-be54-bcfaf0eb3c53" providerId="ADAL" clId="{50957954-D3A8-4BEA-850A-BD488DAAE5C4}" dt="2024-02-29T10:32:07.394" v="65" actId="164"/>
          <ac:grpSpMkLst>
            <pc:docMk/>
            <pc:sldMk cId="736618207" sldId="256"/>
            <ac:grpSpMk id="11" creationId="{0D889D00-ECE9-794C-2CA6-673732E016C9}"/>
          </ac:grpSpMkLst>
        </pc:grpChg>
        <pc:grpChg chg="add mod">
          <ac:chgData name="Jason Webber (He/Him)" userId="6c52e734-46d2-4b9e-be54-bcfaf0eb3c53" providerId="ADAL" clId="{50957954-D3A8-4BEA-850A-BD488DAAE5C4}" dt="2024-02-29T10:32:15.551" v="66" actId="164"/>
          <ac:grpSpMkLst>
            <pc:docMk/>
            <pc:sldMk cId="736618207" sldId="256"/>
            <ac:grpSpMk id="12" creationId="{FD185874-E476-7D58-03C1-8DB912AAA5FE}"/>
          </ac:grpSpMkLst>
        </pc:grpChg>
        <pc:picChg chg="add del mod">
          <ac:chgData name="Jason Webber (He/Him)" userId="6c52e734-46d2-4b9e-be54-bcfaf0eb3c53" providerId="ADAL" clId="{50957954-D3A8-4BEA-850A-BD488DAAE5C4}" dt="2024-02-29T10:28:08.081" v="16" actId="478"/>
          <ac:picMkLst>
            <pc:docMk/>
            <pc:sldMk cId="736618207" sldId="256"/>
            <ac:picMk id="3" creationId="{2DE0F585-947C-3E05-17F7-D11B5BD32E9F}"/>
          </ac:picMkLst>
        </pc:picChg>
        <pc:picChg chg="mod ord">
          <ac:chgData name="Jason Webber (He/Him)" userId="6c52e734-46d2-4b9e-be54-bcfaf0eb3c53" providerId="ADAL" clId="{50957954-D3A8-4BEA-850A-BD488DAAE5C4}" dt="2024-02-29T10:32:15.551" v="66" actId="164"/>
          <ac:picMkLst>
            <pc:docMk/>
            <pc:sldMk cId="736618207" sldId="256"/>
            <ac:picMk id="5" creationId="{F302223B-DF9B-98CA-8960-7CF79A6F740A}"/>
          </ac:picMkLst>
        </pc:picChg>
        <pc:picChg chg="add mod ord modCrop">
          <ac:chgData name="Jason Webber (He/Him)" userId="6c52e734-46d2-4b9e-be54-bcfaf0eb3c53" providerId="ADAL" clId="{50957954-D3A8-4BEA-850A-BD488DAAE5C4}" dt="2024-02-29T10:32:15.551" v="66" actId="164"/>
          <ac:picMkLst>
            <pc:docMk/>
            <pc:sldMk cId="736618207" sldId="256"/>
            <ac:picMk id="7" creationId="{58B16365-3C6D-3E37-783A-44DB707417B8}"/>
          </ac:picMkLst>
        </pc:picChg>
        <pc:picChg chg="mod">
          <ac:chgData name="Jason Webber (He/Him)" userId="6c52e734-46d2-4b9e-be54-bcfaf0eb3c53" providerId="ADAL" clId="{50957954-D3A8-4BEA-850A-BD488DAAE5C4}" dt="2024-02-29T10:32:07.394" v="65" actId="164"/>
          <ac:picMkLst>
            <pc:docMk/>
            <pc:sldMk cId="736618207" sldId="256"/>
            <ac:picMk id="9" creationId="{D5168FCA-337F-0A33-CC92-EE1E5556B48B}"/>
          </ac:picMkLst>
        </pc:picChg>
        <pc:picChg chg="add mod modCrop">
          <ac:chgData name="Jason Webber (He/Him)" userId="6c52e734-46d2-4b9e-be54-bcfaf0eb3c53" providerId="ADAL" clId="{50957954-D3A8-4BEA-850A-BD488DAAE5C4}" dt="2024-02-29T10:32:15.551" v="66" actId="164"/>
          <ac:picMkLst>
            <pc:docMk/>
            <pc:sldMk cId="736618207" sldId="256"/>
            <ac:picMk id="10" creationId="{3916FB02-5BE1-5511-8D10-89AFA062CAA2}"/>
          </ac:picMkLst>
        </pc:picChg>
      </pc:sldChg>
      <pc:sldChg chg="modSp mod modNotesTx">
        <pc:chgData name="Jason Webber (He/Him)" userId="6c52e734-46d2-4b9e-be54-bcfaf0eb3c53" providerId="ADAL" clId="{50957954-D3A8-4BEA-850A-BD488DAAE5C4}" dt="2024-02-29T10:34:33.003" v="188" actId="20577"/>
        <pc:sldMkLst>
          <pc:docMk/>
          <pc:sldMk cId="0" sldId="258"/>
        </pc:sldMkLst>
        <pc:spChg chg="mod">
          <ac:chgData name="Jason Webber (He/Him)" userId="6c52e734-46d2-4b9e-be54-bcfaf0eb3c53" providerId="ADAL" clId="{50957954-D3A8-4BEA-850A-BD488DAAE5C4}" dt="2024-02-29T10:33:22.086" v="101" actId="20577"/>
          <ac:spMkLst>
            <pc:docMk/>
            <pc:sldMk cId="0" sldId="258"/>
            <ac:spMk id="3" creationId="{827D3387-604B-77B7-3DE7-E583EADC049F}"/>
          </ac:spMkLst>
        </pc:spChg>
      </pc:sldChg>
      <pc:sldChg chg="addSp delSp modSp mod modNotesTx">
        <pc:chgData name="Jason Webber (He/Him)" userId="6c52e734-46d2-4b9e-be54-bcfaf0eb3c53" providerId="ADAL" clId="{50957954-D3A8-4BEA-850A-BD488DAAE5C4}" dt="2024-02-29T10:36:31.980" v="212" actId="20577"/>
        <pc:sldMkLst>
          <pc:docMk/>
          <pc:sldMk cId="3216824315" sldId="272"/>
        </pc:sldMkLst>
        <pc:spChg chg="mod">
          <ac:chgData name="Jason Webber (He/Him)" userId="6c52e734-46d2-4b9e-be54-bcfaf0eb3c53" providerId="ADAL" clId="{50957954-D3A8-4BEA-850A-BD488DAAE5C4}" dt="2024-02-29T10:36:31.980" v="212" actId="20577"/>
          <ac:spMkLst>
            <pc:docMk/>
            <pc:sldMk cId="3216824315" sldId="272"/>
            <ac:spMk id="5" creationId="{E8F8BBAE-219B-6B3C-4F1B-A41CDBEEE230}"/>
          </ac:spMkLst>
        </pc:spChg>
        <pc:picChg chg="add mod ord">
          <ac:chgData name="Jason Webber (He/Him)" userId="6c52e734-46d2-4b9e-be54-bcfaf0eb3c53" providerId="ADAL" clId="{50957954-D3A8-4BEA-850A-BD488DAAE5C4}" dt="2024-02-29T10:36:20.870" v="194"/>
          <ac:picMkLst>
            <pc:docMk/>
            <pc:sldMk cId="3216824315" sldId="272"/>
            <ac:picMk id="3" creationId="{81EC6E74-185F-ECE6-3EFA-5C2A925720B3}"/>
          </ac:picMkLst>
        </pc:picChg>
        <pc:picChg chg="del">
          <ac:chgData name="Jason Webber (He/Him)" userId="6c52e734-46d2-4b9e-be54-bcfaf0eb3c53" providerId="ADAL" clId="{50957954-D3A8-4BEA-850A-BD488DAAE5C4}" dt="2024-02-29T10:36:09.435" v="193" actId="478"/>
          <ac:picMkLst>
            <pc:docMk/>
            <pc:sldMk cId="3216824315" sldId="272"/>
            <ac:picMk id="8" creationId="{93682A37-4D7D-3FA9-A2E7-7DAB91A24B67}"/>
          </ac:picMkLst>
        </pc:picChg>
      </pc:sldChg>
      <pc:sldChg chg="modSp mod">
        <pc:chgData name="Jason Webber (He/Him)" userId="6c52e734-46d2-4b9e-be54-bcfaf0eb3c53" providerId="ADAL" clId="{50957954-D3A8-4BEA-850A-BD488DAAE5C4}" dt="2024-02-29T10:37:20.300" v="246" actId="20577"/>
        <pc:sldMkLst>
          <pc:docMk/>
          <pc:sldMk cId="1357325056" sldId="286"/>
        </pc:sldMkLst>
        <pc:spChg chg="mod">
          <ac:chgData name="Jason Webber (He/Him)" userId="6c52e734-46d2-4b9e-be54-bcfaf0eb3c53" providerId="ADAL" clId="{50957954-D3A8-4BEA-850A-BD488DAAE5C4}" dt="2024-02-29T10:37:20.300" v="246" actId="20577"/>
          <ac:spMkLst>
            <pc:docMk/>
            <pc:sldMk cId="1357325056" sldId="286"/>
            <ac:spMk id="5" creationId="{21A16ED0-05E2-985D-5B92-A0FC2338CCC4}"/>
          </ac:spMkLst>
        </pc:spChg>
      </pc:sldChg>
      <pc:sldChg chg="modSp mod">
        <pc:chgData name="Jason Webber (He/Him)" userId="6c52e734-46d2-4b9e-be54-bcfaf0eb3c53" providerId="ADAL" clId="{50957954-D3A8-4BEA-850A-BD488DAAE5C4}" dt="2024-02-29T10:38:26.331" v="302" actId="20577"/>
        <pc:sldMkLst>
          <pc:docMk/>
          <pc:sldMk cId="2884806994" sldId="287"/>
        </pc:sldMkLst>
        <pc:spChg chg="mod">
          <ac:chgData name="Jason Webber (He/Him)" userId="6c52e734-46d2-4b9e-be54-bcfaf0eb3c53" providerId="ADAL" clId="{50957954-D3A8-4BEA-850A-BD488DAAE5C4}" dt="2024-02-29T10:38:26.331" v="302" actId="20577"/>
          <ac:spMkLst>
            <pc:docMk/>
            <pc:sldMk cId="2884806994" sldId="287"/>
            <ac:spMk id="5" creationId="{B14CA859-5F67-87F3-F5AA-D5544EBB8C24}"/>
          </ac:spMkLst>
        </pc:spChg>
      </pc:sldChg>
      <pc:sldChg chg="addSp delSp modSp mod">
        <pc:chgData name="Jason Webber (He/Him)" userId="6c52e734-46d2-4b9e-be54-bcfaf0eb3c53" providerId="ADAL" clId="{50957954-D3A8-4BEA-850A-BD488DAAE5C4}" dt="2024-02-29T10:39:15.640" v="348" actId="20577"/>
        <pc:sldMkLst>
          <pc:docMk/>
          <pc:sldMk cId="3501946991" sldId="288"/>
        </pc:sldMkLst>
        <pc:spChg chg="add del mod">
          <ac:chgData name="Jason Webber (He/Him)" userId="6c52e734-46d2-4b9e-be54-bcfaf0eb3c53" providerId="ADAL" clId="{50957954-D3A8-4BEA-850A-BD488DAAE5C4}" dt="2024-02-29T10:39:15.640" v="348" actId="20577"/>
          <ac:spMkLst>
            <pc:docMk/>
            <pc:sldMk cId="3501946991" sldId="288"/>
            <ac:spMk id="5" creationId="{4843756C-E66C-7C77-96CC-2C6922B2C4D5}"/>
          </ac:spMkLst>
        </pc:spChg>
      </pc:sldChg>
    </pc:docChg>
  </pc:docChgLst>
  <pc:docChgLst>
    <pc:chgData name="Jason Webber (He/Him)" userId="6c52e734-46d2-4b9e-be54-bcfaf0eb3c53" providerId="ADAL" clId="{9B14AE9A-99CF-4B8D-9B35-C7D2D2256334}"/>
    <pc:docChg chg="custSel delSld modSld">
      <pc:chgData name="Jason Webber (He/Him)" userId="6c52e734-46d2-4b9e-be54-bcfaf0eb3c53" providerId="ADAL" clId="{9B14AE9A-99CF-4B8D-9B35-C7D2D2256334}" dt="2024-02-29T10:09:09.531" v="254" actId="47"/>
      <pc:docMkLst>
        <pc:docMk/>
      </pc:docMkLst>
      <pc:sldChg chg="modSp mod">
        <pc:chgData name="Jason Webber (He/Him)" userId="6c52e734-46d2-4b9e-be54-bcfaf0eb3c53" providerId="ADAL" clId="{9B14AE9A-99CF-4B8D-9B35-C7D2D2256334}" dt="2024-02-29T10:06:13.207" v="142" actId="1076"/>
        <pc:sldMkLst>
          <pc:docMk/>
          <pc:sldMk cId="736618207" sldId="256"/>
        </pc:sldMkLst>
        <pc:spChg chg="mod">
          <ac:chgData name="Jason Webber (He/Him)" userId="6c52e734-46d2-4b9e-be54-bcfaf0eb3c53" providerId="ADAL" clId="{9B14AE9A-99CF-4B8D-9B35-C7D2D2256334}" dt="2024-02-29T10:06:13.207" v="142" actId="1076"/>
          <ac:spMkLst>
            <pc:docMk/>
            <pc:sldMk cId="736618207" sldId="256"/>
            <ac:spMk id="2" creationId="{384E3EC4-82D9-77FC-2C5E-47E773D83A35}"/>
          </ac:spMkLst>
        </pc:spChg>
      </pc:sldChg>
      <pc:sldChg chg="modNotesTx">
        <pc:chgData name="Jason Webber (He/Him)" userId="6c52e734-46d2-4b9e-be54-bcfaf0eb3c53" providerId="ADAL" clId="{9B14AE9A-99CF-4B8D-9B35-C7D2D2256334}" dt="2024-02-29T10:05:52.416" v="133" actId="20577"/>
        <pc:sldMkLst>
          <pc:docMk/>
          <pc:sldMk cId="0" sldId="258"/>
        </pc:sldMkLst>
      </pc:sldChg>
      <pc:sldChg chg="modSp mod">
        <pc:chgData name="Jason Webber (He/Him)" userId="6c52e734-46d2-4b9e-be54-bcfaf0eb3c53" providerId="ADAL" clId="{9B14AE9A-99CF-4B8D-9B35-C7D2D2256334}" dt="2024-02-29T10:07:15.032" v="184" actId="20577"/>
        <pc:sldMkLst>
          <pc:docMk/>
          <pc:sldMk cId="1357325056" sldId="286"/>
        </pc:sldMkLst>
        <pc:spChg chg="mod">
          <ac:chgData name="Jason Webber (He/Him)" userId="6c52e734-46d2-4b9e-be54-bcfaf0eb3c53" providerId="ADAL" clId="{9B14AE9A-99CF-4B8D-9B35-C7D2D2256334}" dt="2024-02-29T10:07:15.032" v="184" actId="20577"/>
          <ac:spMkLst>
            <pc:docMk/>
            <pc:sldMk cId="1357325056" sldId="286"/>
            <ac:spMk id="5" creationId="{21A16ED0-05E2-985D-5B92-A0FC2338CCC4}"/>
          </ac:spMkLst>
        </pc:spChg>
      </pc:sldChg>
      <pc:sldChg chg="modSp mod">
        <pc:chgData name="Jason Webber (He/Him)" userId="6c52e734-46d2-4b9e-be54-bcfaf0eb3c53" providerId="ADAL" clId="{9B14AE9A-99CF-4B8D-9B35-C7D2D2256334}" dt="2024-02-29T10:07:57.881" v="212" actId="20577"/>
        <pc:sldMkLst>
          <pc:docMk/>
          <pc:sldMk cId="2884806994" sldId="287"/>
        </pc:sldMkLst>
        <pc:spChg chg="mod">
          <ac:chgData name="Jason Webber (He/Him)" userId="6c52e734-46d2-4b9e-be54-bcfaf0eb3c53" providerId="ADAL" clId="{9B14AE9A-99CF-4B8D-9B35-C7D2D2256334}" dt="2024-02-29T10:07:57.881" v="212" actId="20577"/>
          <ac:spMkLst>
            <pc:docMk/>
            <pc:sldMk cId="2884806994" sldId="287"/>
            <ac:spMk id="5" creationId="{B14CA859-5F67-87F3-F5AA-D5544EBB8C24}"/>
          </ac:spMkLst>
        </pc:spChg>
      </pc:sldChg>
      <pc:sldChg chg="modSp mod">
        <pc:chgData name="Jason Webber (He/Him)" userId="6c52e734-46d2-4b9e-be54-bcfaf0eb3c53" providerId="ADAL" clId="{9B14AE9A-99CF-4B8D-9B35-C7D2D2256334}" dt="2024-02-29T10:09:02.442" v="251" actId="20577"/>
        <pc:sldMkLst>
          <pc:docMk/>
          <pc:sldMk cId="3501946991" sldId="288"/>
        </pc:sldMkLst>
        <pc:spChg chg="mod">
          <ac:chgData name="Jason Webber (He/Him)" userId="6c52e734-46d2-4b9e-be54-bcfaf0eb3c53" providerId="ADAL" clId="{9B14AE9A-99CF-4B8D-9B35-C7D2D2256334}" dt="2024-02-29T10:09:02.442" v="251" actId="20577"/>
          <ac:spMkLst>
            <pc:docMk/>
            <pc:sldMk cId="3501946991" sldId="288"/>
            <ac:spMk id="5" creationId="{4843756C-E66C-7C77-96CC-2C6922B2C4D5}"/>
          </ac:spMkLst>
        </pc:spChg>
      </pc:sldChg>
      <pc:sldChg chg="del">
        <pc:chgData name="Jason Webber (He/Him)" userId="6c52e734-46d2-4b9e-be54-bcfaf0eb3c53" providerId="ADAL" clId="{9B14AE9A-99CF-4B8D-9B35-C7D2D2256334}" dt="2024-02-29T10:09:08.001" v="252" actId="47"/>
        <pc:sldMkLst>
          <pc:docMk/>
          <pc:sldMk cId="290963295" sldId="289"/>
        </pc:sldMkLst>
      </pc:sldChg>
      <pc:sldChg chg="del">
        <pc:chgData name="Jason Webber (He/Him)" userId="6c52e734-46d2-4b9e-be54-bcfaf0eb3c53" providerId="ADAL" clId="{9B14AE9A-99CF-4B8D-9B35-C7D2D2256334}" dt="2024-02-29T10:09:09.531" v="254" actId="47"/>
        <pc:sldMkLst>
          <pc:docMk/>
          <pc:sldMk cId="4198349902" sldId="291"/>
        </pc:sldMkLst>
      </pc:sldChg>
      <pc:sldChg chg="del">
        <pc:chgData name="Jason Webber (He/Him)" userId="6c52e734-46d2-4b9e-be54-bcfaf0eb3c53" providerId="ADAL" clId="{9B14AE9A-99CF-4B8D-9B35-C7D2D2256334}" dt="2024-02-29T10:09:08.637" v="253" actId="47"/>
        <pc:sldMkLst>
          <pc:docMk/>
          <pc:sldMk cId="1708314996"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46FE3-D7F8-4088-B6B2-4AF54D10FA3A}"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7514C-BF72-4710-95BA-2ECA229BD938}" type="slidenum">
              <a:rPr lang="en-GB" smtClean="0"/>
              <a:t>‹#›</a:t>
            </a:fld>
            <a:endParaRPr lang="en-GB"/>
          </a:p>
        </p:txBody>
      </p:sp>
    </p:spTree>
    <p:extLst>
      <p:ext uri="{BB962C8B-B14F-4D97-AF65-F5344CB8AC3E}">
        <p14:creationId xmlns:p14="http://schemas.microsoft.com/office/powerpoint/2010/main" val="339777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a:t>
            </a:fld>
            <a:endParaRPr lang="en-GB"/>
          </a:p>
        </p:txBody>
      </p:sp>
    </p:spTree>
    <p:extLst>
      <p:ext uri="{BB962C8B-B14F-4D97-AF65-F5344CB8AC3E}">
        <p14:creationId xmlns:p14="http://schemas.microsoft.com/office/powerpoint/2010/main" val="330900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This section outlines a suggested text to use as an introduction to the session: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“Welcome to this OUTRAGED session. The aim is for us to come together to watch the UEFA video on online abuse, and then hold an open discussion about preventing and fighting this form of discrimination in </a:t>
            </a:r>
            <a:r>
              <a:rPr lang="en-GB" sz="1800" b="0" i="0" u="none" strike="noStrike" baseline="0" dirty="0">
                <a:solidFill>
                  <a:srgbClr val="4D4D4F"/>
                </a:solidFill>
                <a:latin typeface="FrutigerNeueLTW1G-Book"/>
              </a:rPr>
              <a:t>football. </a:t>
            </a:r>
            <a:r>
              <a:rPr lang="en-US" sz="1800" b="0" i="0" u="none" strike="noStrike" baseline="0" dirty="0">
                <a:solidFill>
                  <a:srgbClr val="4D4D4F"/>
                </a:solidFill>
                <a:latin typeface="FrutigerNeueLTW1G-Book"/>
              </a:rPr>
              <a:t>I am here as your session leader today. I am happy to be able to share this experience with you, and hope that we can come together to create a safe and open space for discussion. Together we will look at how we as individuals but also as a group, can look to ensure that online abuse has no place in </a:t>
            </a:r>
            <a:r>
              <a:rPr lang="en-GB" sz="1800" b="0" i="0" u="none" strike="noStrike" baseline="0" dirty="0">
                <a:solidFill>
                  <a:srgbClr val="4D4D4F"/>
                </a:solidFill>
                <a:latin typeface="FrutigerNeueLTW1G-Book"/>
              </a:rPr>
              <a:t>football. </a:t>
            </a:r>
            <a:r>
              <a:rPr lang="en-US" sz="1800" b="0" i="0" u="none" strike="noStrike" baseline="0" dirty="0">
                <a:solidFill>
                  <a:srgbClr val="4D4D4F"/>
                </a:solidFill>
                <a:latin typeface="FrutigerNeueLTW1G-Book"/>
              </a:rPr>
              <a:t>When we speak about online abuse, we speak about hateful and abusive content shared on social media and online platforms. This can be in the form of texts, images, videos, or symbols, and can be directed towards individuals, groups, or communities. The online world is one where anyone can reach you, and where abusive content is not sufficiently regulated. It is easy for someone with bad intentions to post an abusive post, and it is often hard to identify and hold </a:t>
            </a:r>
            <a:r>
              <a:rPr lang="en-GB" sz="1800" b="0" i="0" u="none" strike="noStrike" baseline="0" dirty="0">
                <a:solidFill>
                  <a:srgbClr val="4D4D4F"/>
                </a:solidFill>
                <a:latin typeface="FrutigerNeueLTW1G-Book"/>
              </a:rPr>
              <a:t>people accountable. </a:t>
            </a:r>
            <a:r>
              <a:rPr lang="en-US" sz="1800" b="0" i="0" u="none" strike="noStrike" baseline="0" dirty="0">
                <a:solidFill>
                  <a:srgbClr val="4D4D4F"/>
                </a:solidFill>
                <a:latin typeface="FrutigerNeueLTW1G-Book"/>
              </a:rPr>
              <a:t>We all need to be proactive in these spaces, and learn about how we can best protect ourselves, and stand up against online abuse by reporting abusive content to the </a:t>
            </a:r>
            <a:r>
              <a:rPr lang="en-GB" sz="1800" b="0" i="0" u="none" strike="noStrike" baseline="0" dirty="0">
                <a:solidFill>
                  <a:srgbClr val="4D4D4F"/>
                </a:solidFill>
                <a:latin typeface="FrutigerNeueLTW1G-Book"/>
              </a:rPr>
              <a:t>social media platforms </a:t>
            </a:r>
            <a:r>
              <a:rPr lang="en-US" sz="1800" b="0" i="0" u="none" strike="noStrike" baseline="0" dirty="0">
                <a:solidFill>
                  <a:srgbClr val="4D4D4F"/>
                </a:solidFill>
                <a:latin typeface="FrutigerNeueLTW1G-Book"/>
              </a:rPr>
              <a:t>The work we do here today is a part of the UEFA OUTRAGED educational project, and I will provide them some key information about the session. If you feel like you would like to speak further about any of the aspects we cover today, please reach out to me in the end of the session.</a:t>
            </a:r>
          </a:p>
          <a:p>
            <a:pPr algn="l"/>
            <a:endParaRPr lang="en-GB" sz="1800" kern="0" dirty="0">
              <a:solidFill>
                <a:srgbClr val="4D4D4F"/>
              </a:solidFill>
              <a:effectLst/>
              <a:latin typeface="FrutigerNeueLTW1G-Book"/>
              <a:ea typeface="Aptos" panose="020B0004020202020204" pitchFamily="34" charset="0"/>
              <a:cs typeface="FrutigerNeueLTW1G-Book"/>
            </a:endParaRPr>
          </a:p>
          <a:p>
            <a:pPr algn="l"/>
            <a:r>
              <a:rPr lang="en-GB" sz="1800" kern="0" dirty="0">
                <a:solidFill>
                  <a:srgbClr val="4D4D4F"/>
                </a:solidFill>
                <a:effectLst/>
                <a:latin typeface="FrutigerNeueLTW1G-Book"/>
                <a:ea typeface="Aptos" panose="020B0004020202020204" pitchFamily="34" charset="0"/>
                <a:cs typeface="FrutigerNeueLTW1G-Book"/>
              </a:rPr>
              <a:t>UEFA, the Football Association of Wales and (INSERT CLUB NAME) thanks you for being a part of this project, and this session is one of many which will look to change the football environment for the better.”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2</a:t>
            </a:fld>
            <a:endParaRPr lang="en-GB"/>
          </a:p>
        </p:txBody>
      </p:sp>
    </p:spTree>
    <p:extLst>
      <p:ext uri="{BB962C8B-B14F-4D97-AF65-F5344CB8AC3E}">
        <p14:creationId xmlns:p14="http://schemas.microsoft.com/office/powerpoint/2010/main" val="27527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https://www.uefa.tv/video/vod/376748/?playlistId=11230</a:t>
            </a:r>
          </a:p>
        </p:txBody>
      </p:sp>
      <p:sp>
        <p:nvSpPr>
          <p:cNvPr id="4" name="Slide Number Placeholder 3"/>
          <p:cNvSpPr>
            <a:spLocks noGrp="1"/>
          </p:cNvSpPr>
          <p:nvPr>
            <p:ph type="sldNum" sz="quarter" idx="5"/>
          </p:nvPr>
        </p:nvSpPr>
        <p:spPr/>
        <p:txBody>
          <a:bodyPr/>
          <a:lstStyle/>
          <a:p>
            <a:fld id="{5887514C-BF72-4710-95BA-2ECA229BD938}" type="slidenum">
              <a:rPr lang="en-GB" smtClean="0"/>
              <a:t>4</a:t>
            </a:fld>
            <a:endParaRPr lang="en-GB"/>
          </a:p>
        </p:txBody>
      </p:sp>
    </p:spTree>
    <p:extLst>
      <p:ext uri="{BB962C8B-B14F-4D97-AF65-F5344CB8AC3E}">
        <p14:creationId xmlns:p14="http://schemas.microsoft.com/office/powerpoint/2010/main" val="244898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70714-0123-E951-2D41-25E0CB2FD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4C34F-A19E-E782-4C77-1B5D2C2D0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23DF0-5628-8578-D174-D574ABFD11F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3CF5B8E-89A7-5057-2BE7-93EBB7E8C8B5}"/>
              </a:ext>
            </a:extLst>
          </p:cNvPr>
          <p:cNvSpPr>
            <a:spLocks noGrp="1"/>
          </p:cNvSpPr>
          <p:nvPr>
            <p:ph type="sldNum" sz="quarter" idx="5"/>
          </p:nvPr>
        </p:nvSpPr>
        <p:spPr/>
        <p:txBody>
          <a:bodyPr/>
          <a:lstStyle/>
          <a:p>
            <a:fld id="{5887514C-BF72-4710-95BA-2ECA229BD938}" type="slidenum">
              <a:rPr lang="en-GB" smtClean="0"/>
              <a:t>6</a:t>
            </a:fld>
            <a:endParaRPr lang="en-GB"/>
          </a:p>
        </p:txBody>
      </p:sp>
    </p:spTree>
    <p:extLst>
      <p:ext uri="{BB962C8B-B14F-4D97-AF65-F5344CB8AC3E}">
        <p14:creationId xmlns:p14="http://schemas.microsoft.com/office/powerpoint/2010/main" val="363760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6C3-66A8-B42B-C730-5290BAB8F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73D78-98E9-4631-DC2B-329EE7026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903B5-546D-FB8C-265B-313080AF4516}"/>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1528356-7928-F994-1593-237E8226C597}"/>
              </a:ext>
            </a:extLst>
          </p:cNvPr>
          <p:cNvSpPr>
            <a:spLocks noGrp="1"/>
          </p:cNvSpPr>
          <p:nvPr>
            <p:ph type="sldNum" sz="quarter" idx="5"/>
          </p:nvPr>
        </p:nvSpPr>
        <p:spPr/>
        <p:txBody>
          <a:bodyPr/>
          <a:lstStyle/>
          <a:p>
            <a:fld id="{5887514C-BF72-4710-95BA-2ECA229BD938}" type="slidenum">
              <a:rPr lang="en-GB" smtClean="0"/>
              <a:t>7</a:t>
            </a:fld>
            <a:endParaRPr lang="en-GB"/>
          </a:p>
        </p:txBody>
      </p:sp>
    </p:spTree>
    <p:extLst>
      <p:ext uri="{BB962C8B-B14F-4D97-AF65-F5344CB8AC3E}">
        <p14:creationId xmlns:p14="http://schemas.microsoft.com/office/powerpoint/2010/main" val="97991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B5F2A-5F2C-C1E4-BAF8-66F9A5D02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7F84-14CC-3FB4-7350-CFB8A1D76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9554B-CCC0-5D6A-9540-2F67B79A831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3971B19A-9451-DD35-2BD5-F512946091F8}"/>
              </a:ext>
            </a:extLst>
          </p:cNvPr>
          <p:cNvSpPr>
            <a:spLocks noGrp="1"/>
          </p:cNvSpPr>
          <p:nvPr>
            <p:ph type="sldNum" sz="quarter" idx="5"/>
          </p:nvPr>
        </p:nvSpPr>
        <p:spPr/>
        <p:txBody>
          <a:bodyPr/>
          <a:lstStyle/>
          <a:p>
            <a:fld id="{5887514C-BF72-4710-95BA-2ECA229BD938}" type="slidenum">
              <a:rPr lang="en-GB" smtClean="0"/>
              <a:t>8</a:t>
            </a:fld>
            <a:endParaRPr lang="en-GB"/>
          </a:p>
        </p:txBody>
      </p:sp>
    </p:spTree>
    <p:extLst>
      <p:ext uri="{BB962C8B-B14F-4D97-AF65-F5344CB8AC3E}">
        <p14:creationId xmlns:p14="http://schemas.microsoft.com/office/powerpoint/2010/main" val="232624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40FF-FF78-7A29-C1A3-B9F373848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12302-E5E7-8D04-07A2-3854BC995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388A1-EAC6-768D-403C-498FFB47200B}"/>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40BDD1D8-6493-47F5-5DED-7C21A0A6D46A}"/>
              </a:ext>
            </a:extLst>
          </p:cNvPr>
          <p:cNvSpPr>
            <a:spLocks noGrp="1"/>
          </p:cNvSpPr>
          <p:nvPr>
            <p:ph type="sldNum" sz="quarter" idx="5"/>
          </p:nvPr>
        </p:nvSpPr>
        <p:spPr/>
        <p:txBody>
          <a:bodyPr/>
          <a:lstStyle/>
          <a:p>
            <a:fld id="{5887514C-BF72-4710-95BA-2ECA229BD938}" type="slidenum">
              <a:rPr lang="en-GB" smtClean="0"/>
              <a:t>9</a:t>
            </a:fld>
            <a:endParaRPr lang="en-GB"/>
          </a:p>
        </p:txBody>
      </p:sp>
    </p:spTree>
    <p:extLst>
      <p:ext uri="{BB962C8B-B14F-4D97-AF65-F5344CB8AC3E}">
        <p14:creationId xmlns:p14="http://schemas.microsoft.com/office/powerpoint/2010/main" val="254917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details of dedicated contact person at your Club i.e. safeguarding officer or Liaison Officer.</a:t>
            </a:r>
          </a:p>
        </p:txBody>
      </p:sp>
      <p:sp>
        <p:nvSpPr>
          <p:cNvPr id="4" name="Slide Number Placeholder 3"/>
          <p:cNvSpPr>
            <a:spLocks noGrp="1"/>
          </p:cNvSpPr>
          <p:nvPr>
            <p:ph type="sldNum" sz="quarter" idx="5"/>
          </p:nvPr>
        </p:nvSpPr>
        <p:spPr/>
        <p:txBody>
          <a:bodyPr/>
          <a:lstStyle/>
          <a:p>
            <a:fld id="{5887514C-BF72-4710-95BA-2ECA229BD938}" type="slidenum">
              <a:rPr lang="en-GB" smtClean="0"/>
              <a:t>10</a:t>
            </a:fld>
            <a:endParaRPr lang="en-GB"/>
          </a:p>
        </p:txBody>
      </p:sp>
    </p:spTree>
    <p:extLst>
      <p:ext uri="{BB962C8B-B14F-4D97-AF65-F5344CB8AC3E}">
        <p14:creationId xmlns:p14="http://schemas.microsoft.com/office/powerpoint/2010/main" val="274349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D4D4F"/>
                </a:solidFill>
                <a:latin typeface="FrutigerNeueLTW1G-Book"/>
              </a:rPr>
              <a:t>“Thank you all for your work here today. I hope that you all take three things away </a:t>
            </a:r>
            <a:r>
              <a:rPr lang="en-GB" sz="1800" b="0" i="0" u="none" strike="noStrike" baseline="0" dirty="0">
                <a:solidFill>
                  <a:srgbClr val="4D4D4F"/>
                </a:solidFill>
                <a:latin typeface="FrutigerNeueLTW1G-Book"/>
              </a:rPr>
              <a:t>from today:</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1. We all play a role in making sure that football is welcoming for all – you, your club, the National Association and UEFA.</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2. Discrimination should never be accepted, and it is key that you feel comfortable speaking about these topics and know where to turn if you need support or to </a:t>
            </a:r>
            <a:r>
              <a:rPr lang="en-GB" sz="1800" b="0" i="0" u="none" strike="noStrike" baseline="0" dirty="0">
                <a:solidFill>
                  <a:srgbClr val="4D4D4F"/>
                </a:solidFill>
                <a:latin typeface="FrutigerNeueLTW1G-Book"/>
              </a:rPr>
              <a:t>report an incident.</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3. We are all here because of our love for football – let us leverage this to build an environment that represents values of </a:t>
            </a:r>
            <a:r>
              <a:rPr lang="en-GB" sz="1800" b="0" i="0" u="none" strike="noStrike" baseline="0" dirty="0">
                <a:solidFill>
                  <a:srgbClr val="4D4D4F"/>
                </a:solidFill>
                <a:latin typeface="FrutigerNeueLTW1G-Book"/>
              </a:rPr>
              <a:t>respect, openness, and inclusion.</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Based on these three things, you’ll be a part of the OUTRAGED educational project, working to make sure that there is no place for discrimination in European football.”</a:t>
            </a:r>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11</a:t>
            </a:fld>
            <a:endParaRPr lang="en-GB"/>
          </a:p>
        </p:txBody>
      </p:sp>
    </p:spTree>
    <p:extLst>
      <p:ext uri="{BB962C8B-B14F-4D97-AF65-F5344CB8AC3E}">
        <p14:creationId xmlns:p14="http://schemas.microsoft.com/office/powerpoint/2010/main" val="330991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D34F-BC91-B1DB-5B00-87654F21B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E75A87-2E6D-91E8-754C-E5A716F61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53096-7405-2CF9-5C40-5E8D64D98067}"/>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12488C84-61BB-0B9C-CA93-316335518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F17B0-68EC-D620-D753-CA4A2490B67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19562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745A-6059-8CB1-4FEA-73193B2B52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842114-ABD6-C3D2-4494-220BEEA77D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C14177-43A7-BBA8-3393-E588CD0F1FE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6E26B0C7-1994-236B-F62C-F50EA0271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3B6DF-9867-4925-8B5A-554C4B670FB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49652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DC37B-0EC8-2743-C377-961C40B1A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2C8873-FA7B-4863-6838-4167B7745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3BA99-AED6-F23E-40B0-5224D05132BC}"/>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E1FDF5C1-5C5F-03A6-F838-0C188C86D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E6012-BE62-ECE7-54D7-4852F430FF4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58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D833-22E2-75C8-2C99-CCD77DF6D0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6052A1-ADDF-F1D0-689F-178C856717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31570-4DAF-F7D3-6C02-A43F75F39D26}"/>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2FD51E63-89C4-1D4D-C54C-A235E16FD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CBFA6-C48B-609C-1B5F-F3237063DCF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315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DE1B-1F7C-EE1D-AE8B-58185BE5D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2FF191-7537-1DB2-7AEF-A2D1FD0146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7CB23-5180-12FF-0F6A-CFD56C39C64A}"/>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CD127B8-D81B-01AF-0036-493A98670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8C318-9378-1989-2587-7375BD9EF588}"/>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2061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2D06-A5E7-25EF-B128-F8C573FB52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FEA41E-922B-D53D-0075-94A0DFFA8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0F1A6B-DFE7-A9E6-66B3-F06CBA217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AC8E13-AEA7-9120-1E35-36C9C058CAF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AE1B3BB4-4C0A-43A3-427E-7B58349057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36114-91D4-6B91-714D-108C806032B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0280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221-2735-DEFC-7E00-3AD40B222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159CA-12A2-47B0-D536-49AF9279F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084B-4972-EEF6-7339-043A2CA55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F8C38A-3101-A96D-68C3-65427FB79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A6D24-2666-FF64-2D1D-C8A39ED6F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CB7AAD-F951-ABEC-2481-F5C1296FBDA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8" name="Footer Placeholder 7">
            <a:extLst>
              <a:ext uri="{FF2B5EF4-FFF2-40B4-BE49-F238E27FC236}">
                <a16:creationId xmlns:a16="http://schemas.microsoft.com/office/drawing/2014/main" id="{71882511-A2C3-ADB1-035F-E49DB90A9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E70AD3-A944-1E25-A7C3-A74A1FF9319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7976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6C9B-B25D-CFD3-E02C-1B59DD06D3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E578CB-303A-4211-8F4E-BC03B664E0E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4" name="Footer Placeholder 3">
            <a:extLst>
              <a:ext uri="{FF2B5EF4-FFF2-40B4-BE49-F238E27FC236}">
                <a16:creationId xmlns:a16="http://schemas.microsoft.com/office/drawing/2014/main" id="{274A1462-7939-D402-19CC-B9C9E87E75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AB7DE-752F-C5F8-F242-D9E87F85D8BF}"/>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4872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1457C-368D-35FF-6432-D66559EF0492}"/>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3" name="Footer Placeholder 2">
            <a:extLst>
              <a:ext uri="{FF2B5EF4-FFF2-40B4-BE49-F238E27FC236}">
                <a16:creationId xmlns:a16="http://schemas.microsoft.com/office/drawing/2014/main" id="{6CE2B357-8370-20AC-633B-2D4092CA7A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9B174C-A843-2BC4-26BA-02D2E665B7C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01557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DD17-C927-5116-D0E3-C684E8777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16F7DE-1000-BEE5-4350-2D94E72B4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3B530D-1BF9-BB41-6047-BB74D285C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E0A78-E2A4-7A77-E888-D92E3D70E24B}"/>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182AC075-4E26-60A7-3B56-FBD621313A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14CA1-34E3-594F-BB28-0C989058C6A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24926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EFC4-45E5-489A-CF3A-FE2538A2B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F1F9E-4548-D715-6428-C7CAA4AA0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0F7213-7CAA-6683-1AFA-AF85D8687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A9AC2-7A87-DF2C-894A-609EF974032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5667A401-E72B-6B28-0356-44F29B2954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B115B-AECA-0E9C-D792-DE5BFB12F949}"/>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10838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BF192-B859-74EC-8476-BA7EC4AA4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C1037-E718-0A19-A774-E3959543A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0BC98-8F26-F455-5587-3F8AE6070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590634D-FD27-D3B9-A8D9-51F175206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C7BEF24-5CBB-40A0-55FC-1A799FBE1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29803F-4710-498B-BAE7-6CADC0D50615}" type="slidenum">
              <a:rPr lang="en-GB" smtClean="0"/>
              <a:t>‹#›</a:t>
            </a:fld>
            <a:endParaRPr lang="en-GB"/>
          </a:p>
        </p:txBody>
      </p:sp>
    </p:spTree>
    <p:extLst>
      <p:ext uri="{BB962C8B-B14F-4D97-AF65-F5344CB8AC3E}">
        <p14:creationId xmlns:p14="http://schemas.microsoft.com/office/powerpoint/2010/main" val="389465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efa.tv/video/vod/376748/?playlistId=112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and white shield with a dragon&#10;&#10;Description automatically generated">
            <a:extLst>
              <a:ext uri="{FF2B5EF4-FFF2-40B4-BE49-F238E27FC236}">
                <a16:creationId xmlns:a16="http://schemas.microsoft.com/office/drawing/2014/main" id="{D5168FCA-337F-0A33-CC92-EE1E5556B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grpSp>
        <p:nvGrpSpPr>
          <p:cNvPr id="12" name="Group 11">
            <a:extLst>
              <a:ext uri="{FF2B5EF4-FFF2-40B4-BE49-F238E27FC236}">
                <a16:creationId xmlns:a16="http://schemas.microsoft.com/office/drawing/2014/main" id="{FD185874-E476-7D58-03C1-8DB912AAA5FE}"/>
              </a:ext>
            </a:extLst>
          </p:cNvPr>
          <p:cNvGrpSpPr/>
          <p:nvPr/>
        </p:nvGrpSpPr>
        <p:grpSpPr>
          <a:xfrm>
            <a:off x="-23363" y="-9538"/>
            <a:ext cx="12598719" cy="6867538"/>
            <a:chOff x="-23363" y="-9538"/>
            <a:chExt cx="12598719" cy="6867538"/>
          </a:xfrm>
        </p:grpSpPr>
        <p:pic>
          <p:nvPicPr>
            <p:cNvPr id="5" name="Picture 4">
              <a:extLst>
                <a:ext uri="{FF2B5EF4-FFF2-40B4-BE49-F238E27FC236}">
                  <a16:creationId xmlns:a16="http://schemas.microsoft.com/office/drawing/2014/main" id="{F302223B-DF9B-98CA-8960-7CF79A6F740A}"/>
                </a:ext>
              </a:extLst>
            </p:cNvPr>
            <p:cNvPicPr>
              <a:picLocks noChangeAspect="1"/>
            </p:cNvPicPr>
            <p:nvPr/>
          </p:nvPicPr>
          <p:blipFill rotWithShape="1">
            <a:blip r:embed="rId4"/>
            <a:srcRect r="330"/>
            <a:stretch/>
          </p:blipFill>
          <p:spPr>
            <a:xfrm>
              <a:off x="9525" y="-9525"/>
              <a:ext cx="12192001" cy="6867525"/>
            </a:xfrm>
            <a:prstGeom prst="rect">
              <a:avLst/>
            </a:prstGeom>
          </p:spPr>
        </p:pic>
        <p:pic>
          <p:nvPicPr>
            <p:cNvPr id="7" name="Picture 6">
              <a:extLst>
                <a:ext uri="{FF2B5EF4-FFF2-40B4-BE49-F238E27FC236}">
                  <a16:creationId xmlns:a16="http://schemas.microsoft.com/office/drawing/2014/main" id="{58B16365-3C6D-3E37-783A-44DB707417B8}"/>
                </a:ext>
              </a:extLst>
            </p:cNvPr>
            <p:cNvPicPr>
              <a:picLocks noChangeAspect="1"/>
            </p:cNvPicPr>
            <p:nvPr/>
          </p:nvPicPr>
          <p:blipFill rotWithShape="1">
            <a:blip r:embed="rId5"/>
            <a:srcRect l="1768" r="1561" b="41343"/>
            <a:stretch/>
          </p:blipFill>
          <p:spPr>
            <a:xfrm>
              <a:off x="-23363" y="-9538"/>
              <a:ext cx="8334375" cy="3743864"/>
            </a:xfrm>
            <a:prstGeom prst="rect">
              <a:avLst/>
            </a:prstGeom>
          </p:spPr>
        </p:pic>
        <p:sp>
          <p:nvSpPr>
            <p:cNvPr id="6" name="Rectangle 5">
              <a:extLst>
                <a:ext uri="{FF2B5EF4-FFF2-40B4-BE49-F238E27FC236}">
                  <a16:creationId xmlns:a16="http://schemas.microsoft.com/office/drawing/2014/main" id="{33251EDA-1EA1-6A16-B1F1-CF893A8BA243}"/>
                </a:ext>
              </a:extLst>
            </p:cNvPr>
            <p:cNvSpPr/>
            <p:nvPr/>
          </p:nvSpPr>
          <p:spPr>
            <a:xfrm>
              <a:off x="8258175" y="2622430"/>
              <a:ext cx="2197040"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384E3EC4-82D9-77FC-2C5E-47E773D83A35}"/>
                </a:ext>
              </a:extLst>
            </p:cNvPr>
            <p:cNvSpPr txBox="1"/>
            <p:nvPr/>
          </p:nvSpPr>
          <p:spPr>
            <a:xfrm>
              <a:off x="8684843" y="2305984"/>
              <a:ext cx="3890513" cy="1754326"/>
            </a:xfrm>
            <a:prstGeom prst="rect">
              <a:avLst/>
            </a:prstGeom>
            <a:noFill/>
          </p:spPr>
          <p:txBody>
            <a:bodyPr wrap="square">
              <a:spAutoFit/>
            </a:bodyPr>
            <a:lstStyle/>
            <a:p>
              <a:r>
                <a:rPr lang="en-GB" sz="5400" b="1" dirty="0">
                  <a:solidFill>
                    <a:srgbClr val="8D9A76"/>
                  </a:solidFill>
                  <a:latin typeface="+mj-lt"/>
                </a:rPr>
                <a:t>TRAINING</a:t>
              </a:r>
              <a:br>
                <a:rPr lang="en-GB" sz="5400" b="1" dirty="0">
                  <a:solidFill>
                    <a:srgbClr val="8D9A76"/>
                  </a:solidFill>
                  <a:latin typeface="+mj-lt"/>
                </a:rPr>
              </a:br>
              <a:r>
                <a:rPr lang="en-GB" sz="5400" b="1" dirty="0">
                  <a:solidFill>
                    <a:srgbClr val="8D9A76"/>
                  </a:solidFill>
                  <a:latin typeface="+mj-lt"/>
                </a:rPr>
                <a:t>SESSION</a:t>
              </a:r>
            </a:p>
          </p:txBody>
        </p:sp>
        <p:sp>
          <p:nvSpPr>
            <p:cNvPr id="8" name="Rectangle 7">
              <a:extLst>
                <a:ext uri="{FF2B5EF4-FFF2-40B4-BE49-F238E27FC236}">
                  <a16:creationId xmlns:a16="http://schemas.microsoft.com/office/drawing/2014/main" id="{D4843371-6525-1645-B225-52B482101E8C}"/>
                </a:ext>
              </a:extLst>
            </p:cNvPr>
            <p:cNvSpPr/>
            <p:nvPr/>
          </p:nvSpPr>
          <p:spPr>
            <a:xfrm>
              <a:off x="0" y="5488272"/>
              <a:ext cx="8168167" cy="1323449"/>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3916FB02-5BE1-5511-8D10-89AFA062CAA2}"/>
                </a:ext>
              </a:extLst>
            </p:cNvPr>
            <p:cNvPicPr>
              <a:picLocks noChangeAspect="1"/>
            </p:cNvPicPr>
            <p:nvPr/>
          </p:nvPicPr>
          <p:blipFill rotWithShape="1">
            <a:blip r:embed="rId5"/>
            <a:srcRect l="1768" t="68968" r="1561"/>
            <a:stretch/>
          </p:blipFill>
          <p:spPr>
            <a:xfrm>
              <a:off x="-23363" y="3696226"/>
              <a:ext cx="8334375" cy="1980674"/>
            </a:xfrm>
            <a:prstGeom prst="rect">
              <a:avLst/>
            </a:prstGeom>
          </p:spPr>
        </p:pic>
      </p:grpSp>
    </p:spTree>
    <p:extLst>
      <p:ext uri="{BB962C8B-B14F-4D97-AF65-F5344CB8AC3E}">
        <p14:creationId xmlns:p14="http://schemas.microsoft.com/office/powerpoint/2010/main" val="73661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D2123-2BC4-F641-321B-3C3CECA091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7642A0-27A3-7D26-388A-B22665E9DA70}"/>
              </a:ext>
            </a:extLst>
          </p:cNvPr>
          <p:cNvSpPr txBox="1"/>
          <p:nvPr/>
        </p:nvSpPr>
        <p:spPr>
          <a:xfrm>
            <a:off x="769907" y="1499416"/>
            <a:ext cx="5138524" cy="1200329"/>
          </a:xfrm>
          <a:prstGeom prst="rect">
            <a:avLst/>
          </a:prstGeom>
          <a:noFill/>
        </p:spPr>
        <p:txBody>
          <a:bodyPr wrap="square">
            <a:spAutoFit/>
          </a:bodyPr>
          <a:lstStyle/>
          <a:p>
            <a:pPr algn="l"/>
            <a:r>
              <a:rPr lang="en-GB" sz="2400" dirty="0"/>
              <a:t>If you experience discrimination or have any concerns, contact….</a:t>
            </a:r>
            <a:endParaRPr lang="en-GB" sz="2400" b="1" dirty="0">
              <a:solidFill>
                <a:srgbClr val="8D9A76"/>
              </a:solidFill>
            </a:endParaRPr>
          </a:p>
          <a:p>
            <a:pPr algn="l"/>
            <a:endParaRPr lang="en-GB" sz="2400" dirty="0"/>
          </a:p>
        </p:txBody>
      </p:sp>
      <p:sp>
        <p:nvSpPr>
          <p:cNvPr id="21" name="TextBox 20">
            <a:extLst>
              <a:ext uri="{FF2B5EF4-FFF2-40B4-BE49-F238E27FC236}">
                <a16:creationId xmlns:a16="http://schemas.microsoft.com/office/drawing/2014/main" id="{BE3CC5E7-4799-C219-059F-12C4D0AEA75B}"/>
              </a:ext>
            </a:extLst>
          </p:cNvPr>
          <p:cNvSpPr txBox="1"/>
          <p:nvPr/>
        </p:nvSpPr>
        <p:spPr>
          <a:xfrm>
            <a:off x="769908" y="541231"/>
            <a:ext cx="7416560" cy="707886"/>
          </a:xfrm>
          <a:prstGeom prst="rect">
            <a:avLst/>
          </a:prstGeom>
          <a:noFill/>
        </p:spPr>
        <p:txBody>
          <a:bodyPr wrap="square">
            <a:spAutoFit/>
          </a:bodyPr>
          <a:lstStyle/>
          <a:p>
            <a:r>
              <a:rPr lang="en-GB" sz="4000" b="1" dirty="0">
                <a:latin typeface="+mj-lt"/>
              </a:rPr>
              <a:t>FURTHER SUPPORT</a:t>
            </a:r>
          </a:p>
        </p:txBody>
      </p:sp>
      <p:pic>
        <p:nvPicPr>
          <p:cNvPr id="5" name="Graphic 4" descr="Envelope with solid fill">
            <a:extLst>
              <a:ext uri="{FF2B5EF4-FFF2-40B4-BE49-F238E27FC236}">
                <a16:creationId xmlns:a16="http://schemas.microsoft.com/office/drawing/2014/main" id="{13847F9A-5E51-6BBC-3ADC-3B8DC312F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1439" y="2278673"/>
            <a:ext cx="2300654" cy="2300654"/>
          </a:xfrm>
          <a:prstGeom prst="rect">
            <a:avLst/>
          </a:prstGeom>
        </p:spPr>
      </p:pic>
    </p:spTree>
    <p:extLst>
      <p:ext uri="{BB962C8B-B14F-4D97-AF65-F5344CB8AC3E}">
        <p14:creationId xmlns:p14="http://schemas.microsoft.com/office/powerpoint/2010/main" val="396281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3" cstate="print"/>
          <a:stretch>
            <a:fillRect/>
          </a:stretch>
        </p:blipFill>
        <p:spPr>
          <a:xfrm>
            <a:off x="8745601" y="2855671"/>
            <a:ext cx="3446399" cy="609904"/>
          </a:xfrm>
          <a:prstGeom prst="rect">
            <a:avLst/>
          </a:prstGeom>
        </p:spPr>
      </p:pic>
      <p:pic>
        <p:nvPicPr>
          <p:cNvPr id="4" name="object 4"/>
          <p:cNvPicPr/>
          <p:nvPr/>
        </p:nvPicPr>
        <p:blipFill>
          <a:blip r:embed="rId4" cstate="print"/>
          <a:stretch>
            <a:fillRect/>
          </a:stretch>
        </p:blipFill>
        <p:spPr>
          <a:xfrm>
            <a:off x="0" y="0"/>
            <a:ext cx="6935723" cy="68579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9" cy="6857997"/>
          </a:xfrm>
          <a:prstGeom prst="rect">
            <a:avLst/>
          </a:prstGeom>
        </p:spPr>
      </p:pic>
      <p:sp>
        <p:nvSpPr>
          <p:cNvPr id="3" name="TextBox 2">
            <a:extLst>
              <a:ext uri="{FF2B5EF4-FFF2-40B4-BE49-F238E27FC236}">
                <a16:creationId xmlns:a16="http://schemas.microsoft.com/office/drawing/2014/main" id="{827D3387-604B-77B7-3DE7-E583EADC049F}"/>
              </a:ext>
            </a:extLst>
          </p:cNvPr>
          <p:cNvSpPr txBox="1"/>
          <p:nvPr/>
        </p:nvSpPr>
        <p:spPr>
          <a:xfrm>
            <a:off x="769908" y="1546232"/>
            <a:ext cx="10323662" cy="3570208"/>
          </a:xfrm>
          <a:prstGeom prst="rect">
            <a:avLst/>
          </a:prstGeom>
          <a:noFill/>
        </p:spPr>
        <p:txBody>
          <a:bodyPr wrap="square">
            <a:spAutoFit/>
          </a:bodyPr>
          <a:lstStyle/>
          <a:p>
            <a:pPr algn="l"/>
            <a:r>
              <a:rPr lang="en-GB" sz="2800" b="1" dirty="0">
                <a:solidFill>
                  <a:schemeClr val="bg1"/>
                </a:solidFill>
                <a:latin typeface="+mj-lt"/>
              </a:rPr>
              <a:t>WELCOME</a:t>
            </a:r>
          </a:p>
          <a:p>
            <a:pPr algn="l"/>
            <a:endParaRPr lang="en-GB" sz="2800" b="1" dirty="0">
              <a:solidFill>
                <a:schemeClr val="bg1"/>
              </a:solidFill>
              <a:latin typeface="+mj-lt"/>
            </a:endParaRPr>
          </a:p>
          <a:p>
            <a:pPr algn="l"/>
            <a:r>
              <a:rPr lang="en-US" sz="2400" dirty="0">
                <a:solidFill>
                  <a:schemeClr val="bg1"/>
                </a:solidFill>
              </a:rPr>
              <a:t>Welcome to this OUTRAGED Education Session.</a:t>
            </a:r>
            <a:endParaRPr lang="en-GB" sz="2400" dirty="0">
              <a:solidFill>
                <a:schemeClr val="bg1"/>
              </a:solidFill>
            </a:endParaRPr>
          </a:p>
          <a:p>
            <a:pPr algn="l"/>
            <a:endParaRPr lang="en-US" sz="2400" dirty="0">
              <a:solidFill>
                <a:schemeClr val="bg1"/>
              </a:solidFill>
            </a:endParaRPr>
          </a:p>
          <a:p>
            <a:pPr algn="l"/>
            <a:r>
              <a:rPr lang="en-US" sz="2800" b="1" dirty="0">
                <a:solidFill>
                  <a:schemeClr val="bg1"/>
                </a:solidFill>
                <a:latin typeface="+mj-lt"/>
              </a:rPr>
              <a:t>SESSION AIMS:</a:t>
            </a:r>
          </a:p>
          <a:p>
            <a:pPr algn="l"/>
            <a:endParaRPr lang="en-US" sz="2800" b="1" dirty="0">
              <a:solidFill>
                <a:schemeClr val="bg1"/>
              </a:solidFill>
              <a:latin typeface="+mj-lt"/>
            </a:endParaRPr>
          </a:p>
          <a:p>
            <a:r>
              <a:rPr lang="en-US" sz="2400" dirty="0">
                <a:solidFill>
                  <a:schemeClr val="bg1"/>
                </a:solidFill>
              </a:rPr>
              <a:t>Watch the UEFA OUTRAGED ONLINE ABUSE video and then hold an open discussion about ensuring that online abuse has no place in football.</a:t>
            </a:r>
          </a:p>
          <a:p>
            <a:pPr algn="l"/>
            <a:endParaRPr lang="en-GB" dirty="0">
              <a:solidFill>
                <a:schemeClr val="bg1"/>
              </a:solidFill>
            </a:endParaRPr>
          </a:p>
        </p:txBody>
      </p:sp>
      <p:sp>
        <p:nvSpPr>
          <p:cNvPr id="4" name="TextBox 3">
            <a:extLst>
              <a:ext uri="{FF2B5EF4-FFF2-40B4-BE49-F238E27FC236}">
                <a16:creationId xmlns:a16="http://schemas.microsoft.com/office/drawing/2014/main" id="{B44D0EA1-29ED-9D8C-85F7-C2729256C542}"/>
              </a:ext>
            </a:extLst>
          </p:cNvPr>
          <p:cNvSpPr txBox="1"/>
          <p:nvPr/>
        </p:nvSpPr>
        <p:spPr>
          <a:xfrm>
            <a:off x="769908" y="541231"/>
            <a:ext cx="7416560" cy="707886"/>
          </a:xfrm>
          <a:prstGeom prst="rect">
            <a:avLst/>
          </a:prstGeom>
          <a:noFill/>
        </p:spPr>
        <p:txBody>
          <a:bodyPr wrap="square">
            <a:spAutoFit/>
          </a:bodyPr>
          <a:lstStyle/>
          <a:p>
            <a:r>
              <a:rPr lang="en-GB" sz="4000" b="1" dirty="0">
                <a:solidFill>
                  <a:schemeClr val="bg1"/>
                </a:solidFill>
                <a:latin typeface="+mj-lt"/>
              </a:rPr>
              <a:t>INTRODUCTION</a:t>
            </a:r>
          </a:p>
        </p:txBody>
      </p:sp>
      <p:pic>
        <p:nvPicPr>
          <p:cNvPr id="5" name="Picture 4" descr="A red and white shield with a dragon&#10;&#10;Description automatically generated">
            <a:extLst>
              <a:ext uri="{FF2B5EF4-FFF2-40B4-BE49-F238E27FC236}">
                <a16:creationId xmlns:a16="http://schemas.microsoft.com/office/drawing/2014/main" id="{9E1C5508-8148-B50D-D39D-BEE66EC6D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7311" y="310911"/>
            <a:ext cx="517399" cy="5842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FE14-EB43-CFF2-FCF8-2CB5C92422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673EE9-7A8F-06C0-245B-3B88393B9A7A}"/>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17D24634-3DD1-4E24-3449-2B8D83FED0EF}"/>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4E7E724D-7F07-CB7C-D2CA-508B061FF32D}"/>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30BAA15-01B7-3E4B-1535-12B3F033DE31}"/>
              </a:ext>
            </a:extLst>
          </p:cNvPr>
          <p:cNvSpPr txBox="1"/>
          <p:nvPr/>
        </p:nvSpPr>
        <p:spPr>
          <a:xfrm>
            <a:off x="2658373" y="2136338"/>
            <a:ext cx="6875253" cy="2585323"/>
          </a:xfrm>
          <a:prstGeom prst="rect">
            <a:avLst/>
          </a:prstGeom>
          <a:noFill/>
        </p:spPr>
        <p:txBody>
          <a:bodyPr wrap="square">
            <a:spAutoFit/>
          </a:bodyPr>
          <a:lstStyle/>
          <a:p>
            <a:pPr algn="ctr"/>
            <a:r>
              <a:rPr lang="en-GB" sz="5400" b="1" dirty="0">
                <a:solidFill>
                  <a:srgbClr val="8D9A76"/>
                </a:solidFill>
                <a:latin typeface="+mj-lt"/>
              </a:rPr>
              <a:t>PART 1:</a:t>
            </a:r>
          </a:p>
          <a:p>
            <a:pPr algn="ctr"/>
            <a:r>
              <a:rPr lang="en-GB" sz="5400" b="1" dirty="0">
                <a:solidFill>
                  <a:srgbClr val="8D9A76"/>
                </a:solidFill>
                <a:latin typeface="+mj-lt"/>
              </a:rPr>
              <a:t>OUTRAGED</a:t>
            </a:r>
          </a:p>
          <a:p>
            <a:pPr algn="ctr"/>
            <a:r>
              <a:rPr lang="en-GB" sz="5400" b="1" dirty="0">
                <a:solidFill>
                  <a:srgbClr val="8D9A76"/>
                </a:solidFill>
                <a:latin typeface="+mj-lt"/>
              </a:rPr>
              <a:t>VIDEO VIEWING</a:t>
            </a:r>
          </a:p>
        </p:txBody>
      </p:sp>
      <p:pic>
        <p:nvPicPr>
          <p:cNvPr id="9" name="Picture 8" descr="A red and white shield with a dragon&#10;&#10;Description automatically generated">
            <a:extLst>
              <a:ext uri="{FF2B5EF4-FFF2-40B4-BE49-F238E27FC236}">
                <a16:creationId xmlns:a16="http://schemas.microsoft.com/office/drawing/2014/main" id="{5C1CD1F2-DF7F-5195-448C-40D6DEB37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77716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3A02-83FE-96A6-285E-67CBFE3EA033}"/>
            </a:ext>
          </a:extLst>
        </p:cNvPr>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81EC6E74-185F-ECE6-3EFA-5C2A925720B3}"/>
              </a:ext>
            </a:extLst>
          </p:cNvPr>
          <p:cNvPicPr>
            <a:picLocks noChangeAspect="1"/>
          </p:cNvPicPr>
          <p:nvPr/>
        </p:nvPicPr>
        <p:blipFill>
          <a:blip r:embed="rId4"/>
          <a:stretch>
            <a:fillRect/>
          </a:stretch>
        </p:blipFill>
        <p:spPr>
          <a:xfrm>
            <a:off x="769908" y="2349453"/>
            <a:ext cx="6982865" cy="3899191"/>
          </a:xfrm>
          <a:prstGeom prst="rect">
            <a:avLst/>
          </a:prstGeom>
        </p:spPr>
      </p:pic>
      <p:sp>
        <p:nvSpPr>
          <p:cNvPr id="5" name="TextBox 4">
            <a:extLst>
              <a:ext uri="{FF2B5EF4-FFF2-40B4-BE49-F238E27FC236}">
                <a16:creationId xmlns:a16="http://schemas.microsoft.com/office/drawing/2014/main" id="{E8F8BBAE-219B-6B3C-4F1B-A41CDBEEE230}"/>
              </a:ext>
            </a:extLst>
          </p:cNvPr>
          <p:cNvSpPr txBox="1"/>
          <p:nvPr/>
        </p:nvSpPr>
        <p:spPr>
          <a:xfrm>
            <a:off x="769908" y="1499416"/>
            <a:ext cx="10323662" cy="461665"/>
          </a:xfrm>
          <a:prstGeom prst="rect">
            <a:avLst/>
          </a:prstGeom>
          <a:noFill/>
        </p:spPr>
        <p:txBody>
          <a:bodyPr wrap="square">
            <a:spAutoFit/>
          </a:bodyPr>
          <a:lstStyle/>
          <a:p>
            <a:pPr algn="l"/>
            <a:r>
              <a:rPr lang="en-US" sz="2400" b="0" i="0" u="none" strike="noStrike" baseline="0" dirty="0"/>
              <a:t>Let’s watch the OUTRAGED </a:t>
            </a:r>
            <a:r>
              <a:rPr lang="en-US" sz="2400" dirty="0"/>
              <a:t>ONLINE ABUSE </a:t>
            </a:r>
            <a:r>
              <a:rPr lang="en-US" sz="2400" b="0" i="0" u="none" strike="noStrike" baseline="0" dirty="0"/>
              <a:t>video!</a:t>
            </a:r>
            <a:endParaRPr lang="en-GB" sz="2400" dirty="0"/>
          </a:p>
        </p:txBody>
      </p:sp>
      <p:sp>
        <p:nvSpPr>
          <p:cNvPr id="7" name="TextBox 6">
            <a:extLst>
              <a:ext uri="{FF2B5EF4-FFF2-40B4-BE49-F238E27FC236}">
                <a16:creationId xmlns:a16="http://schemas.microsoft.com/office/drawing/2014/main" id="{7E32F86A-4542-3C9F-DD10-F009F7A30164}"/>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OUTRAGED VIDEO</a:t>
            </a:r>
            <a:endParaRPr lang="en-GB" sz="4000" b="1" dirty="0">
              <a:latin typeface="+mj-lt"/>
            </a:endParaRPr>
          </a:p>
        </p:txBody>
      </p:sp>
    </p:spTree>
    <p:extLst>
      <p:ext uri="{BB962C8B-B14F-4D97-AF65-F5344CB8AC3E}">
        <p14:creationId xmlns:p14="http://schemas.microsoft.com/office/powerpoint/2010/main" val="321682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1F07-E641-B2A8-BAC1-2288D67393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9112B6-06FE-CDC6-AC85-306DEF2D0999}"/>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0B98743-B017-4F06-2D65-57683C3619ED}"/>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53C698D9-19B4-AC24-3F8D-546BA00C2C0F}"/>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96BAB3-0AFF-669A-384F-FC4DA5CA65D1}"/>
              </a:ext>
            </a:extLst>
          </p:cNvPr>
          <p:cNvSpPr txBox="1"/>
          <p:nvPr/>
        </p:nvSpPr>
        <p:spPr>
          <a:xfrm>
            <a:off x="2658373" y="2136338"/>
            <a:ext cx="6875253" cy="1754326"/>
          </a:xfrm>
          <a:prstGeom prst="rect">
            <a:avLst/>
          </a:prstGeom>
          <a:noFill/>
        </p:spPr>
        <p:txBody>
          <a:bodyPr wrap="square">
            <a:spAutoFit/>
          </a:bodyPr>
          <a:lstStyle/>
          <a:p>
            <a:pPr algn="ctr"/>
            <a:r>
              <a:rPr lang="en-GB" sz="5400" b="1" dirty="0">
                <a:solidFill>
                  <a:srgbClr val="8D9A76"/>
                </a:solidFill>
                <a:latin typeface="+mj-lt"/>
              </a:rPr>
              <a:t>PART 2:</a:t>
            </a:r>
          </a:p>
          <a:p>
            <a:pPr algn="ctr"/>
            <a:r>
              <a:rPr lang="en-GB" sz="5400" b="1" dirty="0">
                <a:solidFill>
                  <a:srgbClr val="8D9A76"/>
                </a:solidFill>
                <a:latin typeface="+mj-lt"/>
              </a:rPr>
              <a:t>DISCUSSION</a:t>
            </a:r>
          </a:p>
        </p:txBody>
      </p:sp>
      <p:pic>
        <p:nvPicPr>
          <p:cNvPr id="9" name="Picture 8" descr="A red and white shield with a dragon&#10;&#10;Description automatically generated">
            <a:extLst>
              <a:ext uri="{FF2B5EF4-FFF2-40B4-BE49-F238E27FC236}">
                <a16:creationId xmlns:a16="http://schemas.microsoft.com/office/drawing/2014/main" id="{03271907-0B42-D596-5E99-B89D3F6F0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1257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3BBC1-4834-A5B8-0A5B-76F27DBB6A0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A16ED0-05E2-985D-5B92-A0FC2338CCC4}"/>
              </a:ext>
            </a:extLst>
          </p:cNvPr>
          <p:cNvSpPr txBox="1"/>
          <p:nvPr/>
        </p:nvSpPr>
        <p:spPr>
          <a:xfrm>
            <a:off x="769908" y="1499416"/>
            <a:ext cx="11038634" cy="4031873"/>
          </a:xfrm>
          <a:prstGeom prst="rect">
            <a:avLst/>
          </a:prstGeom>
          <a:noFill/>
        </p:spPr>
        <p:txBody>
          <a:bodyPr wrap="square">
            <a:spAutoFit/>
          </a:bodyPr>
          <a:lstStyle/>
          <a:p>
            <a:pPr algn="l"/>
            <a:r>
              <a:rPr lang="en-US" sz="2800" b="1" i="0" u="none" strike="noStrike" baseline="0" dirty="0">
                <a:solidFill>
                  <a:srgbClr val="8D9A76"/>
                </a:solidFill>
                <a:latin typeface="+mj-lt"/>
              </a:rPr>
              <a:t>ONLINE ABUSE</a:t>
            </a:r>
          </a:p>
          <a:p>
            <a:pPr algn="l"/>
            <a:endParaRPr lang="en-US" sz="2400" dirty="0"/>
          </a:p>
          <a:p>
            <a:pPr algn="l"/>
            <a:r>
              <a:rPr lang="en-US" sz="2400" b="0" i="0" u="none" strike="noStrike" baseline="0" dirty="0"/>
              <a:t>The video showcases several situations in which individuals in football has experienced online abuse, and how this has impacted them.</a:t>
            </a:r>
          </a:p>
          <a:p>
            <a:pPr algn="l"/>
            <a:endParaRPr lang="en-US" sz="2400" dirty="0"/>
          </a:p>
          <a:p>
            <a:pPr algn="l"/>
            <a:r>
              <a:rPr lang="en-US" sz="2400" dirty="0"/>
              <a:t>Q: What do you think makes online abuse such a big problem?</a:t>
            </a:r>
          </a:p>
          <a:p>
            <a:pPr algn="l"/>
            <a:endParaRPr lang="en-US" b="1" dirty="0"/>
          </a:p>
          <a:p>
            <a:pPr algn="l"/>
            <a:r>
              <a:rPr lang="en-US" b="1" dirty="0"/>
              <a:t>Group conversation prompts: </a:t>
            </a:r>
          </a:p>
          <a:p>
            <a:pPr algn="l"/>
            <a:endParaRPr lang="en-US" dirty="0"/>
          </a:p>
          <a:p>
            <a:pPr algn="l"/>
            <a:r>
              <a:rPr lang="en-US" dirty="0"/>
              <a:t>Can anyone go online and abuse others?</a:t>
            </a:r>
          </a:p>
          <a:p>
            <a:pPr algn="l"/>
            <a:endParaRPr lang="en-US" dirty="0"/>
          </a:p>
          <a:p>
            <a:pPr algn="l"/>
            <a:r>
              <a:rPr lang="en-US" dirty="0"/>
              <a:t>Is it easy to find the people behind the accounts online?</a:t>
            </a:r>
            <a:endParaRPr lang="en-GB" dirty="0"/>
          </a:p>
        </p:txBody>
      </p:sp>
      <p:sp>
        <p:nvSpPr>
          <p:cNvPr id="7" name="TextBox 6">
            <a:extLst>
              <a:ext uri="{FF2B5EF4-FFF2-40B4-BE49-F238E27FC236}">
                <a16:creationId xmlns:a16="http://schemas.microsoft.com/office/drawing/2014/main" id="{BA0B3EDE-4543-2D60-535B-F2FC4C013F6E}"/>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135732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1918-672D-08E3-3A23-E6E166BBA6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14CA859-5F67-87F3-F5AA-D5544EBB8C24}"/>
              </a:ext>
            </a:extLst>
          </p:cNvPr>
          <p:cNvSpPr txBox="1"/>
          <p:nvPr/>
        </p:nvSpPr>
        <p:spPr>
          <a:xfrm>
            <a:off x="769908" y="1499416"/>
            <a:ext cx="11038634" cy="4678204"/>
          </a:xfrm>
          <a:prstGeom prst="rect">
            <a:avLst/>
          </a:prstGeom>
          <a:noFill/>
        </p:spPr>
        <p:txBody>
          <a:bodyPr wrap="square">
            <a:spAutoFit/>
          </a:bodyPr>
          <a:lstStyle/>
          <a:p>
            <a:pPr algn="l"/>
            <a:r>
              <a:rPr lang="en-US" sz="2800" b="1" dirty="0">
                <a:solidFill>
                  <a:srgbClr val="8D9A76"/>
                </a:solidFill>
                <a:latin typeface="+mj-lt"/>
              </a:rPr>
              <a:t>ACCESS TO PLAYERS</a:t>
            </a:r>
            <a:endParaRPr lang="en-US" sz="2800" b="1" i="0" u="none" strike="noStrike" baseline="0" dirty="0">
              <a:solidFill>
                <a:srgbClr val="8D9A76"/>
              </a:solidFill>
              <a:latin typeface="+mj-lt"/>
            </a:endParaRPr>
          </a:p>
          <a:p>
            <a:pPr algn="l"/>
            <a:endParaRPr lang="en-US" sz="2400" dirty="0"/>
          </a:p>
          <a:p>
            <a:pPr algn="l"/>
            <a:r>
              <a:rPr lang="en-US" sz="2400" b="0" i="0" u="none" strike="noStrike" baseline="0" dirty="0"/>
              <a:t>The video mentions that social media has provided a direct channel to speak to players, which was not there before.</a:t>
            </a:r>
          </a:p>
          <a:p>
            <a:pPr algn="l"/>
            <a:endParaRPr lang="en-US" sz="2400" dirty="0"/>
          </a:p>
          <a:p>
            <a:pPr algn="l"/>
            <a:r>
              <a:rPr lang="en-US" sz="2400" dirty="0"/>
              <a:t>Q: Do you feel comfortable with social media, knowing that it can bring issues of online abuse?</a:t>
            </a:r>
          </a:p>
          <a:p>
            <a:pPr algn="l"/>
            <a:endParaRPr lang="en-US" b="1" dirty="0"/>
          </a:p>
          <a:p>
            <a:pPr algn="l"/>
            <a:r>
              <a:rPr lang="en-US" b="1" dirty="0"/>
              <a:t>Group conversation prompts: </a:t>
            </a:r>
          </a:p>
          <a:p>
            <a:pPr algn="l"/>
            <a:endParaRPr lang="en-US" dirty="0"/>
          </a:p>
          <a:p>
            <a:pPr algn="l"/>
            <a:r>
              <a:rPr lang="en-US" dirty="0"/>
              <a:t>What do you think is most important to think about when it comes to online presence and online abuse?</a:t>
            </a:r>
          </a:p>
          <a:p>
            <a:pPr algn="l"/>
            <a:endParaRPr lang="en-US" dirty="0"/>
          </a:p>
          <a:p>
            <a:pPr algn="l"/>
            <a:r>
              <a:rPr lang="en-US" dirty="0"/>
              <a:t>Would you use settings to limit who can comment on your social media content, to reduce the risk of online abuse?</a:t>
            </a:r>
            <a:endParaRPr lang="en-GB" dirty="0"/>
          </a:p>
        </p:txBody>
      </p:sp>
      <p:sp>
        <p:nvSpPr>
          <p:cNvPr id="7" name="TextBox 6">
            <a:extLst>
              <a:ext uri="{FF2B5EF4-FFF2-40B4-BE49-F238E27FC236}">
                <a16:creationId xmlns:a16="http://schemas.microsoft.com/office/drawing/2014/main" id="{6F9AA830-CA81-76A0-A9B9-6CF86EEDCE68}"/>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288480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0E77-FE6D-A8B1-3F54-600C388997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43756C-E66C-7C77-96CC-2C6922B2C4D5}"/>
              </a:ext>
            </a:extLst>
          </p:cNvPr>
          <p:cNvSpPr txBox="1"/>
          <p:nvPr/>
        </p:nvSpPr>
        <p:spPr>
          <a:xfrm>
            <a:off x="769908" y="1499416"/>
            <a:ext cx="11038634" cy="4031873"/>
          </a:xfrm>
          <a:prstGeom prst="rect">
            <a:avLst/>
          </a:prstGeom>
          <a:noFill/>
        </p:spPr>
        <p:txBody>
          <a:bodyPr wrap="square">
            <a:spAutoFit/>
          </a:bodyPr>
          <a:lstStyle/>
          <a:p>
            <a:pPr algn="l"/>
            <a:r>
              <a:rPr lang="en-US" sz="2800" b="1" dirty="0">
                <a:solidFill>
                  <a:srgbClr val="8D9A76"/>
                </a:solidFill>
                <a:latin typeface="+mj-lt"/>
              </a:rPr>
              <a:t>MANAGING ONLINE ABUSE</a:t>
            </a:r>
            <a:endParaRPr lang="en-US" sz="2800" b="1" i="0" u="none" strike="noStrike" baseline="0" dirty="0">
              <a:solidFill>
                <a:srgbClr val="8D9A76"/>
              </a:solidFill>
              <a:latin typeface="+mj-lt"/>
            </a:endParaRPr>
          </a:p>
          <a:p>
            <a:pPr algn="l"/>
            <a:endParaRPr lang="en-US" sz="2400" b="0" i="0" u="none" strike="noStrike" baseline="0" dirty="0"/>
          </a:p>
          <a:p>
            <a:pPr algn="l"/>
            <a:r>
              <a:rPr lang="en-US" sz="2400" b="0" i="0" u="none" strike="noStrike" baseline="0" dirty="0"/>
              <a:t>Presenting many experiences of online abuse, and how this can impact players and individuals, it is important to understand how to best manage online abuse.</a:t>
            </a:r>
            <a:endParaRPr lang="en-US" sz="2400" dirty="0"/>
          </a:p>
          <a:p>
            <a:pPr algn="l"/>
            <a:endParaRPr lang="en-US" sz="2400" dirty="0"/>
          </a:p>
          <a:p>
            <a:pPr algn="l"/>
            <a:r>
              <a:rPr lang="en-US" sz="2400" dirty="0"/>
              <a:t>Q: If you would see abusive content online, what would you do?</a:t>
            </a:r>
            <a:endParaRPr lang="en-US" b="1" dirty="0"/>
          </a:p>
          <a:p>
            <a:pPr algn="l"/>
            <a:endParaRPr lang="en-US" b="1" dirty="0"/>
          </a:p>
          <a:p>
            <a:pPr algn="l"/>
            <a:r>
              <a:rPr lang="en-US" b="1" dirty="0"/>
              <a:t>Group conversation prompts: </a:t>
            </a:r>
          </a:p>
          <a:p>
            <a:pPr algn="l"/>
            <a:endParaRPr lang="en-US" dirty="0"/>
          </a:p>
          <a:p>
            <a:pPr algn="l"/>
            <a:r>
              <a:rPr lang="en-US" dirty="0"/>
              <a:t>Do you know how to report content on the channels that you are active on?</a:t>
            </a:r>
          </a:p>
          <a:p>
            <a:pPr algn="l"/>
            <a:endParaRPr lang="en-US" dirty="0"/>
          </a:p>
          <a:p>
            <a:pPr algn="l"/>
            <a:r>
              <a:rPr lang="en-US" dirty="0"/>
              <a:t>If you saw something online that you think is not ok, what would you do?</a:t>
            </a:r>
            <a:endParaRPr lang="en-GB" dirty="0"/>
          </a:p>
        </p:txBody>
      </p:sp>
      <p:sp>
        <p:nvSpPr>
          <p:cNvPr id="7" name="TextBox 6">
            <a:extLst>
              <a:ext uri="{FF2B5EF4-FFF2-40B4-BE49-F238E27FC236}">
                <a16:creationId xmlns:a16="http://schemas.microsoft.com/office/drawing/2014/main" id="{68424E33-CCBF-1A66-096D-1B2AACE63DE5}"/>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350194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BF6C1-67D8-D8EC-FEE3-F7218EE3A2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4C51E88-DEE6-F84D-9832-974BFC97B4CA}"/>
              </a:ext>
            </a:extLst>
          </p:cNvPr>
          <p:cNvSpPr txBox="1"/>
          <p:nvPr/>
        </p:nvSpPr>
        <p:spPr>
          <a:xfrm>
            <a:off x="769908" y="1499416"/>
            <a:ext cx="11038634" cy="1261884"/>
          </a:xfrm>
          <a:prstGeom prst="rect">
            <a:avLst/>
          </a:prstGeom>
          <a:noFill/>
        </p:spPr>
        <p:txBody>
          <a:bodyPr wrap="square">
            <a:spAutoFit/>
          </a:bodyPr>
          <a:lstStyle/>
          <a:p>
            <a:pPr algn="l"/>
            <a:r>
              <a:rPr lang="en-US" sz="2800" b="1" i="0" u="none" strike="noStrike" baseline="0" dirty="0">
                <a:solidFill>
                  <a:srgbClr val="8D9A76"/>
                </a:solidFill>
                <a:latin typeface="+mj-lt"/>
              </a:rPr>
              <a:t>THOUGHTS &amp; FEEDBACK</a:t>
            </a:r>
          </a:p>
          <a:p>
            <a:pPr algn="l"/>
            <a:endParaRPr lang="en-US" sz="2400" b="0" i="0" u="none" strike="noStrike" baseline="0" dirty="0"/>
          </a:p>
          <a:p>
            <a:pPr algn="l"/>
            <a:r>
              <a:rPr lang="en-US" sz="2400" dirty="0"/>
              <a:t>Do you have any questions?</a:t>
            </a:r>
            <a:endParaRPr lang="en-GB" dirty="0"/>
          </a:p>
        </p:txBody>
      </p:sp>
      <p:sp>
        <p:nvSpPr>
          <p:cNvPr id="7" name="TextBox 6">
            <a:extLst>
              <a:ext uri="{FF2B5EF4-FFF2-40B4-BE49-F238E27FC236}">
                <a16:creationId xmlns:a16="http://schemas.microsoft.com/office/drawing/2014/main" id="{5800EEEB-4E15-6A88-8A3C-2C1D1E8098B0}"/>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QUESTIONS?</a:t>
            </a:r>
            <a:endParaRPr lang="en-GB" sz="4000" b="1" dirty="0">
              <a:latin typeface="+mj-lt"/>
            </a:endParaRPr>
          </a:p>
        </p:txBody>
      </p:sp>
      <p:pic>
        <p:nvPicPr>
          <p:cNvPr id="3" name="Graphic 2" descr="Badge Question Mark with solid fill">
            <a:extLst>
              <a:ext uri="{FF2B5EF4-FFF2-40B4-BE49-F238E27FC236}">
                <a16:creationId xmlns:a16="http://schemas.microsoft.com/office/drawing/2014/main" id="{F8C4AE1A-7AD6-16F4-AAB9-5DCFB0947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5625" y="2324100"/>
            <a:ext cx="2209800" cy="2209800"/>
          </a:xfrm>
          <a:prstGeom prst="rect">
            <a:avLst/>
          </a:prstGeom>
        </p:spPr>
      </p:pic>
    </p:spTree>
    <p:extLst>
      <p:ext uri="{BB962C8B-B14F-4D97-AF65-F5344CB8AC3E}">
        <p14:creationId xmlns:p14="http://schemas.microsoft.com/office/powerpoint/2010/main" val="2148049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330</TotalTime>
  <Words>1175</Words>
  <Application>Microsoft Office PowerPoint</Application>
  <PresentationFormat>Widescreen</PresentationFormat>
  <Paragraphs>87</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FrutigerNeueLTW1G-Book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Webber (He/Him)</dc:creator>
  <cp:lastModifiedBy>Jason Webber (He/Him)</cp:lastModifiedBy>
  <cp:revision>1</cp:revision>
  <dcterms:created xsi:type="dcterms:W3CDTF">2024-02-26T11:51:32Z</dcterms:created>
  <dcterms:modified xsi:type="dcterms:W3CDTF">2024-02-29T10:39:22Z</dcterms:modified>
</cp:coreProperties>
</file>