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77" r:id="rId4"/>
    <p:sldId id="272" r:id="rId5"/>
    <p:sldId id="284" r:id="rId6"/>
    <p:sldId id="286" r:id="rId7"/>
    <p:sldId id="287" r:id="rId8"/>
    <p:sldId id="288" r:id="rId9"/>
    <p:sldId id="289" r:id="rId10"/>
    <p:sldId id="291" r:id="rId11"/>
    <p:sldId id="290" r:id="rId12"/>
    <p:sldId id="28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05CF9-1934-4955-AA95-799DB87341BE}" v="40" dt="2024-02-28T13:22:18.376"/>
    <p1510:client id="{CE14F688-A34B-4501-BEE4-7CE191A99098}" v="14" dt="2024-02-28T14:09:14.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227" autoAdjust="0"/>
  </p:normalViewPr>
  <p:slideViewPr>
    <p:cSldViewPr snapToGrid="0">
      <p:cViewPr varScale="1">
        <p:scale>
          <a:sx n="88" d="100"/>
          <a:sy n="88" d="100"/>
        </p:scale>
        <p:origin x="1428" y="96"/>
      </p:cViewPr>
      <p:guideLst/>
    </p:cSldViewPr>
  </p:slideViewPr>
  <p:notesTextViewPr>
    <p:cViewPr>
      <p:scale>
        <a:sx n="1" d="1"/>
        <a:sy n="1" d="1"/>
      </p:scale>
      <p:origin x="0" y="-11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ebber (He/Him)" userId="6c52e734-46d2-4b9e-be54-bcfaf0eb3c53" providerId="ADAL" clId="{CE14F688-A34B-4501-BEE4-7CE191A99098}"/>
    <pc:docChg chg="undo custSel addSld delSld modSld sldOrd">
      <pc:chgData name="Jason Webber (He/Him)" userId="6c52e734-46d2-4b9e-be54-bcfaf0eb3c53" providerId="ADAL" clId="{CE14F688-A34B-4501-BEE4-7CE191A99098}" dt="2024-02-28T14:19:13.762" v="1128" actId="20577"/>
      <pc:docMkLst>
        <pc:docMk/>
      </pc:docMkLst>
      <pc:sldChg chg="addSp delSp modSp mod">
        <pc:chgData name="Jason Webber (He/Him)" userId="6c52e734-46d2-4b9e-be54-bcfaf0eb3c53" providerId="ADAL" clId="{CE14F688-A34B-4501-BEE4-7CE191A99098}" dt="2024-02-28T14:07:54.057" v="900" actId="20577"/>
        <pc:sldMkLst>
          <pc:docMk/>
          <pc:sldMk cId="736618207" sldId="256"/>
        </pc:sldMkLst>
        <pc:spChg chg="add mod">
          <ac:chgData name="Jason Webber (He/Him)" userId="6c52e734-46d2-4b9e-be54-bcfaf0eb3c53" providerId="ADAL" clId="{CE14F688-A34B-4501-BEE4-7CE191A99098}" dt="2024-02-28T14:07:54.057" v="900" actId="20577"/>
          <ac:spMkLst>
            <pc:docMk/>
            <pc:sldMk cId="736618207" sldId="256"/>
            <ac:spMk id="2" creationId="{384E3EC4-82D9-77FC-2C5E-47E773D83A35}"/>
          </ac:spMkLst>
        </pc:spChg>
        <pc:spChg chg="del mod">
          <ac:chgData name="Jason Webber (He/Him)" userId="6c52e734-46d2-4b9e-be54-bcfaf0eb3c53" providerId="ADAL" clId="{CE14F688-A34B-4501-BEE4-7CE191A99098}" dt="2024-02-28T13:38:26.902" v="3" actId="478"/>
          <ac:spMkLst>
            <pc:docMk/>
            <pc:sldMk cId="736618207" sldId="256"/>
            <ac:spMk id="7" creationId="{FFB2FAC5-17B4-D3CE-BC66-F103B95FAF93}"/>
          </ac:spMkLst>
        </pc:spChg>
      </pc:sldChg>
      <pc:sldChg chg="addSp modSp mod modNotesTx">
        <pc:chgData name="Jason Webber (He/Him)" userId="6c52e734-46d2-4b9e-be54-bcfaf0eb3c53" providerId="ADAL" clId="{CE14F688-A34B-4501-BEE4-7CE191A99098}" dt="2024-02-28T13:48:16.041" v="371" actId="20577"/>
        <pc:sldMkLst>
          <pc:docMk/>
          <pc:sldMk cId="0" sldId="258"/>
        </pc:sldMkLst>
        <pc:spChg chg="mod">
          <ac:chgData name="Jason Webber (He/Him)" userId="6c52e734-46d2-4b9e-be54-bcfaf0eb3c53" providerId="ADAL" clId="{CE14F688-A34B-4501-BEE4-7CE191A99098}" dt="2024-02-28T13:48:16.041" v="371" actId="20577"/>
          <ac:spMkLst>
            <pc:docMk/>
            <pc:sldMk cId="0" sldId="258"/>
            <ac:spMk id="3" creationId="{827D3387-604B-77B7-3DE7-E583EADC049F}"/>
          </ac:spMkLst>
        </pc:spChg>
        <pc:spChg chg="mod">
          <ac:chgData name="Jason Webber (He/Him)" userId="6c52e734-46d2-4b9e-be54-bcfaf0eb3c53" providerId="ADAL" clId="{CE14F688-A34B-4501-BEE4-7CE191A99098}" dt="2024-02-28T13:47:36.495" v="330" actId="20577"/>
          <ac:spMkLst>
            <pc:docMk/>
            <pc:sldMk cId="0" sldId="258"/>
            <ac:spMk id="4" creationId="{B44D0EA1-29ED-9D8C-85F7-C2729256C542}"/>
          </ac:spMkLst>
        </pc:spChg>
        <pc:picChg chg="add mod">
          <ac:chgData name="Jason Webber (He/Him)" userId="6c52e734-46d2-4b9e-be54-bcfaf0eb3c53" providerId="ADAL" clId="{CE14F688-A34B-4501-BEE4-7CE191A99098}" dt="2024-02-28T13:44:40.982" v="298" actId="1076"/>
          <ac:picMkLst>
            <pc:docMk/>
            <pc:sldMk cId="0" sldId="258"/>
            <ac:picMk id="5" creationId="{9E1C5508-8148-B50D-D39D-BEE66EC6DD86}"/>
          </ac:picMkLst>
        </pc:picChg>
      </pc:sldChg>
      <pc:sldChg chg="del">
        <pc:chgData name="Jason Webber (He/Him)" userId="6c52e734-46d2-4b9e-be54-bcfaf0eb3c53" providerId="ADAL" clId="{CE14F688-A34B-4501-BEE4-7CE191A99098}" dt="2024-02-28T13:39:16.915" v="34" actId="47"/>
        <pc:sldMkLst>
          <pc:docMk/>
          <pc:sldMk cId="0" sldId="264"/>
        </pc:sldMkLst>
      </pc:sldChg>
      <pc:sldChg chg="del">
        <pc:chgData name="Jason Webber (He/Him)" userId="6c52e734-46d2-4b9e-be54-bcfaf0eb3c53" providerId="ADAL" clId="{CE14F688-A34B-4501-BEE4-7CE191A99098}" dt="2024-02-28T13:39:17.622" v="35" actId="47"/>
        <pc:sldMkLst>
          <pc:docMk/>
          <pc:sldMk cId="0" sldId="266"/>
        </pc:sldMkLst>
      </pc:sldChg>
      <pc:sldChg chg="del">
        <pc:chgData name="Jason Webber (He/Him)" userId="6c52e734-46d2-4b9e-be54-bcfaf0eb3c53" providerId="ADAL" clId="{CE14F688-A34B-4501-BEE4-7CE191A99098}" dt="2024-02-28T13:39:19.902" v="41" actId="47"/>
        <pc:sldMkLst>
          <pc:docMk/>
          <pc:sldMk cId="0" sldId="267"/>
        </pc:sldMkLst>
      </pc:sldChg>
      <pc:sldChg chg="modNotesTx">
        <pc:chgData name="Jason Webber (He/Him)" userId="6c52e734-46d2-4b9e-be54-bcfaf0eb3c53" providerId="ADAL" clId="{CE14F688-A34B-4501-BEE4-7CE191A99098}" dt="2024-02-28T14:19:13.762" v="1128" actId="20577"/>
        <pc:sldMkLst>
          <pc:docMk/>
          <pc:sldMk cId="0" sldId="271"/>
        </pc:sldMkLst>
      </pc:sldChg>
      <pc:sldChg chg="addSp delSp modSp mod modNotesTx">
        <pc:chgData name="Jason Webber (He/Him)" userId="6c52e734-46d2-4b9e-be54-bcfaf0eb3c53" providerId="ADAL" clId="{CE14F688-A34B-4501-BEE4-7CE191A99098}" dt="2024-02-28T13:52:28.893" v="425" actId="1076"/>
        <pc:sldMkLst>
          <pc:docMk/>
          <pc:sldMk cId="3216824315" sldId="272"/>
        </pc:sldMkLst>
        <pc:spChg chg="add del mod">
          <ac:chgData name="Jason Webber (He/Him)" userId="6c52e734-46d2-4b9e-be54-bcfaf0eb3c53" providerId="ADAL" clId="{CE14F688-A34B-4501-BEE4-7CE191A99098}" dt="2024-02-28T13:52:21.969" v="423" actId="478"/>
          <ac:spMkLst>
            <pc:docMk/>
            <pc:sldMk cId="3216824315" sldId="272"/>
            <ac:spMk id="4" creationId="{E3CF73B1-0604-F41C-BE59-FA3562748958}"/>
          </ac:spMkLst>
        </pc:spChg>
        <pc:spChg chg="mod">
          <ac:chgData name="Jason Webber (He/Him)" userId="6c52e734-46d2-4b9e-be54-bcfaf0eb3c53" providerId="ADAL" clId="{CE14F688-A34B-4501-BEE4-7CE191A99098}" dt="2024-02-28T13:49:45.387" v="416"/>
          <ac:spMkLst>
            <pc:docMk/>
            <pc:sldMk cId="3216824315" sldId="272"/>
            <ac:spMk id="5" creationId="{E8F8BBAE-219B-6B3C-4F1B-A41CDBEEE230}"/>
          </ac:spMkLst>
        </pc:spChg>
        <pc:spChg chg="mod">
          <ac:chgData name="Jason Webber (He/Him)" userId="6c52e734-46d2-4b9e-be54-bcfaf0eb3c53" providerId="ADAL" clId="{CE14F688-A34B-4501-BEE4-7CE191A99098}" dt="2024-02-28T13:49:41.775" v="415" actId="20577"/>
          <ac:spMkLst>
            <pc:docMk/>
            <pc:sldMk cId="3216824315" sldId="272"/>
            <ac:spMk id="7" creationId="{7E32F86A-4542-3C9F-DD10-F009F7A30164}"/>
          </ac:spMkLst>
        </pc:spChg>
        <pc:picChg chg="del">
          <ac:chgData name="Jason Webber (He/Him)" userId="6c52e734-46d2-4b9e-be54-bcfaf0eb3c53" providerId="ADAL" clId="{CE14F688-A34B-4501-BEE4-7CE191A99098}" dt="2024-02-28T13:49:09.796" v="398" actId="478"/>
          <ac:picMkLst>
            <pc:docMk/>
            <pc:sldMk cId="3216824315" sldId="272"/>
            <ac:picMk id="2" creationId="{F930FBC4-EA3D-6254-E4C5-A6E8AE7EE1CE}"/>
          </ac:picMkLst>
        </pc:picChg>
        <pc:picChg chg="add mod">
          <ac:chgData name="Jason Webber (He/Him)" userId="6c52e734-46d2-4b9e-be54-bcfaf0eb3c53" providerId="ADAL" clId="{CE14F688-A34B-4501-BEE4-7CE191A99098}" dt="2024-02-28T13:52:28.893" v="425" actId="1076"/>
          <ac:picMkLst>
            <pc:docMk/>
            <pc:sldMk cId="3216824315" sldId="272"/>
            <ac:picMk id="8" creationId="{93682A37-4D7D-3FA9-A2E7-7DAB91A24B67}"/>
          </ac:picMkLst>
        </pc:picChg>
      </pc:sldChg>
      <pc:sldChg chg="del">
        <pc:chgData name="Jason Webber (He/Him)" userId="6c52e734-46d2-4b9e-be54-bcfaf0eb3c53" providerId="ADAL" clId="{CE14F688-A34B-4501-BEE4-7CE191A99098}" dt="2024-02-28T13:39:18.801" v="38" actId="47"/>
        <pc:sldMkLst>
          <pc:docMk/>
          <pc:sldMk cId="3812238815" sldId="273"/>
        </pc:sldMkLst>
      </pc:sldChg>
      <pc:sldChg chg="del">
        <pc:chgData name="Jason Webber (He/Him)" userId="6c52e734-46d2-4b9e-be54-bcfaf0eb3c53" providerId="ADAL" clId="{CE14F688-A34B-4501-BEE4-7CE191A99098}" dt="2024-02-28T13:39:16.710" v="33" actId="47"/>
        <pc:sldMkLst>
          <pc:docMk/>
          <pc:sldMk cId="2629828768" sldId="274"/>
        </pc:sldMkLst>
      </pc:sldChg>
      <pc:sldChg chg="del">
        <pc:chgData name="Jason Webber (He/Him)" userId="6c52e734-46d2-4b9e-be54-bcfaf0eb3c53" providerId="ADAL" clId="{CE14F688-A34B-4501-BEE4-7CE191A99098}" dt="2024-02-28T13:39:16.396" v="32" actId="47"/>
        <pc:sldMkLst>
          <pc:docMk/>
          <pc:sldMk cId="1326807896" sldId="275"/>
        </pc:sldMkLst>
      </pc:sldChg>
      <pc:sldChg chg="modSp mod">
        <pc:chgData name="Jason Webber (He/Him)" userId="6c52e734-46d2-4b9e-be54-bcfaf0eb3c53" providerId="ADAL" clId="{CE14F688-A34B-4501-BEE4-7CE191A99098}" dt="2024-02-28T13:56:16.924" v="618" actId="20577"/>
        <pc:sldMkLst>
          <pc:docMk/>
          <pc:sldMk cId="2777164417" sldId="277"/>
        </pc:sldMkLst>
        <pc:spChg chg="mod">
          <ac:chgData name="Jason Webber (He/Him)" userId="6c52e734-46d2-4b9e-be54-bcfaf0eb3c53" providerId="ADAL" clId="{CE14F688-A34B-4501-BEE4-7CE191A99098}" dt="2024-02-28T13:56:16.924" v="618" actId="20577"/>
          <ac:spMkLst>
            <pc:docMk/>
            <pc:sldMk cId="2777164417" sldId="277"/>
            <ac:spMk id="7" creationId="{B30BAA15-01B7-3E4B-1535-12B3F033DE31}"/>
          </ac:spMkLst>
        </pc:spChg>
      </pc:sldChg>
      <pc:sldChg chg="del">
        <pc:chgData name="Jason Webber (He/Him)" userId="6c52e734-46d2-4b9e-be54-bcfaf0eb3c53" providerId="ADAL" clId="{CE14F688-A34B-4501-BEE4-7CE191A99098}" dt="2024-02-28T13:39:17.952" v="36" actId="47"/>
        <pc:sldMkLst>
          <pc:docMk/>
          <pc:sldMk cId="40238886" sldId="278"/>
        </pc:sldMkLst>
      </pc:sldChg>
      <pc:sldChg chg="del">
        <pc:chgData name="Jason Webber (He/Him)" userId="6c52e734-46d2-4b9e-be54-bcfaf0eb3c53" providerId="ADAL" clId="{CE14F688-A34B-4501-BEE4-7CE191A99098}" dt="2024-02-28T13:39:18.974" v="39" actId="47"/>
        <pc:sldMkLst>
          <pc:docMk/>
          <pc:sldMk cId="2048473923" sldId="279"/>
        </pc:sldMkLst>
      </pc:sldChg>
      <pc:sldChg chg="del">
        <pc:chgData name="Jason Webber (He/Him)" userId="6c52e734-46d2-4b9e-be54-bcfaf0eb3c53" providerId="ADAL" clId="{CE14F688-A34B-4501-BEE4-7CE191A99098}" dt="2024-02-28T13:39:18.612" v="37" actId="47"/>
        <pc:sldMkLst>
          <pc:docMk/>
          <pc:sldMk cId="542074147" sldId="280"/>
        </pc:sldMkLst>
      </pc:sldChg>
      <pc:sldChg chg="del">
        <pc:chgData name="Jason Webber (He/Him)" userId="6c52e734-46d2-4b9e-be54-bcfaf0eb3c53" providerId="ADAL" clId="{CE14F688-A34B-4501-BEE4-7CE191A99098}" dt="2024-02-28T13:39:20.076" v="42" actId="47"/>
        <pc:sldMkLst>
          <pc:docMk/>
          <pc:sldMk cId="969522805" sldId="281"/>
        </pc:sldMkLst>
      </pc:sldChg>
      <pc:sldChg chg="del">
        <pc:chgData name="Jason Webber (He/Him)" userId="6c52e734-46d2-4b9e-be54-bcfaf0eb3c53" providerId="ADAL" clId="{CE14F688-A34B-4501-BEE4-7CE191A99098}" dt="2024-02-28T13:39:19.162" v="40" actId="47"/>
        <pc:sldMkLst>
          <pc:docMk/>
          <pc:sldMk cId="2414272372" sldId="282"/>
        </pc:sldMkLst>
      </pc:sldChg>
      <pc:sldChg chg="modSp add del mod modNotesTx">
        <pc:chgData name="Jason Webber (He/Him)" userId="6c52e734-46d2-4b9e-be54-bcfaf0eb3c53" providerId="ADAL" clId="{CE14F688-A34B-4501-BEE4-7CE191A99098}" dt="2024-02-28T13:41:55.108" v="247" actId="313"/>
        <pc:sldMkLst>
          <pc:docMk/>
          <pc:sldMk cId="3962813314" sldId="283"/>
        </pc:sldMkLst>
        <pc:spChg chg="mod">
          <ac:chgData name="Jason Webber (He/Him)" userId="6c52e734-46d2-4b9e-be54-bcfaf0eb3c53" providerId="ADAL" clId="{CE14F688-A34B-4501-BEE4-7CE191A99098}" dt="2024-02-28T13:40:56.457" v="131" actId="14100"/>
          <ac:spMkLst>
            <pc:docMk/>
            <pc:sldMk cId="3962813314" sldId="283"/>
            <ac:spMk id="3" creationId="{E47642A0-27A3-7D26-388A-B22665E9DA70}"/>
          </ac:spMkLst>
        </pc:spChg>
        <pc:picChg chg="mod">
          <ac:chgData name="Jason Webber (He/Him)" userId="6c52e734-46d2-4b9e-be54-bcfaf0eb3c53" providerId="ADAL" clId="{CE14F688-A34B-4501-BEE4-7CE191A99098}" dt="2024-02-28T13:40:59.476" v="132" actId="1076"/>
          <ac:picMkLst>
            <pc:docMk/>
            <pc:sldMk cId="3962813314" sldId="283"/>
            <ac:picMk id="5" creationId="{13847F9A-5E51-6BBC-3ADC-3B8DC312F4F1}"/>
          </ac:picMkLst>
        </pc:picChg>
      </pc:sldChg>
      <pc:sldChg chg="modSp add mod">
        <pc:chgData name="Jason Webber (He/Him)" userId="6c52e734-46d2-4b9e-be54-bcfaf0eb3c53" providerId="ADAL" clId="{CE14F688-A34B-4501-BEE4-7CE191A99098}" dt="2024-02-28T13:49:06.136" v="397" actId="20577"/>
        <pc:sldMkLst>
          <pc:docMk/>
          <pc:sldMk cId="212571162" sldId="284"/>
        </pc:sldMkLst>
        <pc:spChg chg="mod">
          <ac:chgData name="Jason Webber (He/Him)" userId="6c52e734-46d2-4b9e-be54-bcfaf0eb3c53" providerId="ADAL" clId="{CE14F688-A34B-4501-BEE4-7CE191A99098}" dt="2024-02-28T13:49:06.136" v="397" actId="20577"/>
          <ac:spMkLst>
            <pc:docMk/>
            <pc:sldMk cId="212571162" sldId="284"/>
            <ac:spMk id="7" creationId="{7796BAB3-0AFF-669A-384F-FC4DA5CA65D1}"/>
          </ac:spMkLst>
        </pc:spChg>
      </pc:sldChg>
      <pc:sldChg chg="del">
        <pc:chgData name="Jason Webber (He/Him)" userId="6c52e734-46d2-4b9e-be54-bcfaf0eb3c53" providerId="ADAL" clId="{CE14F688-A34B-4501-BEE4-7CE191A99098}" dt="2024-02-28T13:39:20.267" v="43" actId="47"/>
        <pc:sldMkLst>
          <pc:docMk/>
          <pc:sldMk cId="3158291401" sldId="284"/>
        </pc:sldMkLst>
      </pc:sldChg>
      <pc:sldChg chg="delSp modSp add del mod modNotesTx">
        <pc:chgData name="Jason Webber (He/Him)" userId="6c52e734-46d2-4b9e-be54-bcfaf0eb3c53" providerId="ADAL" clId="{CE14F688-A34B-4501-BEE4-7CE191A99098}" dt="2024-02-28T13:58:55.582" v="677" actId="47"/>
        <pc:sldMkLst>
          <pc:docMk/>
          <pc:sldMk cId="3123340449" sldId="285"/>
        </pc:sldMkLst>
        <pc:spChg chg="mod">
          <ac:chgData name="Jason Webber (He/Him)" userId="6c52e734-46d2-4b9e-be54-bcfaf0eb3c53" providerId="ADAL" clId="{CE14F688-A34B-4501-BEE4-7CE191A99098}" dt="2024-02-28T13:55:58.361" v="608" actId="207"/>
          <ac:spMkLst>
            <pc:docMk/>
            <pc:sldMk cId="3123340449" sldId="285"/>
            <ac:spMk id="5" creationId="{3EADD863-D8F9-2C09-F19A-51B9B2AD67AA}"/>
          </ac:spMkLst>
        </pc:spChg>
        <pc:spChg chg="mod">
          <ac:chgData name="Jason Webber (He/Him)" userId="6c52e734-46d2-4b9e-be54-bcfaf0eb3c53" providerId="ADAL" clId="{CE14F688-A34B-4501-BEE4-7CE191A99098}" dt="2024-02-28T13:53:06.013" v="438" actId="20577"/>
          <ac:spMkLst>
            <pc:docMk/>
            <pc:sldMk cId="3123340449" sldId="285"/>
            <ac:spMk id="7" creationId="{66EA4A29-72FE-4261-A518-003B4AFDE61B}"/>
          </ac:spMkLst>
        </pc:spChg>
        <pc:picChg chg="del">
          <ac:chgData name="Jason Webber (He/Him)" userId="6c52e734-46d2-4b9e-be54-bcfaf0eb3c53" providerId="ADAL" clId="{CE14F688-A34B-4501-BEE4-7CE191A99098}" dt="2024-02-28T13:52:58.856" v="427" actId="478"/>
          <ac:picMkLst>
            <pc:docMk/>
            <pc:sldMk cId="3123340449" sldId="285"/>
            <ac:picMk id="8" creationId="{A7E6061A-A569-170B-CE55-CB11368C04BA}"/>
          </ac:picMkLst>
        </pc:picChg>
      </pc:sldChg>
      <pc:sldChg chg="modSp add mod ord">
        <pc:chgData name="Jason Webber (He/Him)" userId="6c52e734-46d2-4b9e-be54-bcfaf0eb3c53" providerId="ADAL" clId="{CE14F688-A34B-4501-BEE4-7CE191A99098}" dt="2024-02-28T13:58:53.335" v="676"/>
        <pc:sldMkLst>
          <pc:docMk/>
          <pc:sldMk cId="1357325056" sldId="286"/>
        </pc:sldMkLst>
        <pc:spChg chg="mod">
          <ac:chgData name="Jason Webber (He/Him)" userId="6c52e734-46d2-4b9e-be54-bcfaf0eb3c53" providerId="ADAL" clId="{CE14F688-A34B-4501-BEE4-7CE191A99098}" dt="2024-02-28T13:58:41.940" v="674" actId="114"/>
          <ac:spMkLst>
            <pc:docMk/>
            <pc:sldMk cId="1357325056" sldId="286"/>
            <ac:spMk id="5" creationId="{21A16ED0-05E2-985D-5B92-A0FC2338CCC4}"/>
          </ac:spMkLst>
        </pc:spChg>
      </pc:sldChg>
      <pc:sldChg chg="modSp add mod">
        <pc:chgData name="Jason Webber (He/Him)" userId="6c52e734-46d2-4b9e-be54-bcfaf0eb3c53" providerId="ADAL" clId="{CE14F688-A34B-4501-BEE4-7CE191A99098}" dt="2024-02-28T13:59:59.913" v="717" actId="20577"/>
        <pc:sldMkLst>
          <pc:docMk/>
          <pc:sldMk cId="2884806994" sldId="287"/>
        </pc:sldMkLst>
        <pc:spChg chg="mod">
          <ac:chgData name="Jason Webber (He/Him)" userId="6c52e734-46d2-4b9e-be54-bcfaf0eb3c53" providerId="ADAL" clId="{CE14F688-A34B-4501-BEE4-7CE191A99098}" dt="2024-02-28T13:59:59.913" v="717" actId="20577"/>
          <ac:spMkLst>
            <pc:docMk/>
            <pc:sldMk cId="2884806994" sldId="287"/>
            <ac:spMk id="5" creationId="{B14CA859-5F67-87F3-F5AA-D5544EBB8C24}"/>
          </ac:spMkLst>
        </pc:spChg>
      </pc:sldChg>
      <pc:sldChg chg="modSp add mod">
        <pc:chgData name="Jason Webber (He/Him)" userId="6c52e734-46d2-4b9e-be54-bcfaf0eb3c53" providerId="ADAL" clId="{CE14F688-A34B-4501-BEE4-7CE191A99098}" dt="2024-02-28T14:02:14.640" v="783" actId="20577"/>
        <pc:sldMkLst>
          <pc:docMk/>
          <pc:sldMk cId="3501946991" sldId="288"/>
        </pc:sldMkLst>
        <pc:spChg chg="mod">
          <ac:chgData name="Jason Webber (He/Him)" userId="6c52e734-46d2-4b9e-be54-bcfaf0eb3c53" providerId="ADAL" clId="{CE14F688-A34B-4501-BEE4-7CE191A99098}" dt="2024-02-28T14:02:14.640" v="783" actId="20577"/>
          <ac:spMkLst>
            <pc:docMk/>
            <pc:sldMk cId="3501946991" sldId="288"/>
            <ac:spMk id="5" creationId="{4843756C-E66C-7C77-96CC-2C6922B2C4D5}"/>
          </ac:spMkLst>
        </pc:spChg>
      </pc:sldChg>
      <pc:sldChg chg="modSp add mod">
        <pc:chgData name="Jason Webber (He/Him)" userId="6c52e734-46d2-4b9e-be54-bcfaf0eb3c53" providerId="ADAL" clId="{CE14F688-A34B-4501-BEE4-7CE191A99098}" dt="2024-02-28T14:03:08.055" v="802" actId="20577"/>
        <pc:sldMkLst>
          <pc:docMk/>
          <pc:sldMk cId="290963295" sldId="289"/>
        </pc:sldMkLst>
        <pc:spChg chg="mod">
          <ac:chgData name="Jason Webber (He/Him)" userId="6c52e734-46d2-4b9e-be54-bcfaf0eb3c53" providerId="ADAL" clId="{CE14F688-A34B-4501-BEE4-7CE191A99098}" dt="2024-02-28T14:03:08.055" v="802" actId="20577"/>
          <ac:spMkLst>
            <pc:docMk/>
            <pc:sldMk cId="290963295" sldId="289"/>
            <ac:spMk id="5" creationId="{37A3493D-06B7-10FC-6476-7A5B36A9371F}"/>
          </ac:spMkLst>
        </pc:spChg>
      </pc:sldChg>
      <pc:sldChg chg="addSp modSp add mod">
        <pc:chgData name="Jason Webber (He/Him)" userId="6c52e734-46d2-4b9e-be54-bcfaf0eb3c53" providerId="ADAL" clId="{CE14F688-A34B-4501-BEE4-7CE191A99098}" dt="2024-02-28T14:07:19.657" v="893" actId="1076"/>
        <pc:sldMkLst>
          <pc:docMk/>
          <pc:sldMk cId="2148049335" sldId="290"/>
        </pc:sldMkLst>
        <pc:spChg chg="mod">
          <ac:chgData name="Jason Webber (He/Him)" userId="6c52e734-46d2-4b9e-be54-bcfaf0eb3c53" providerId="ADAL" clId="{CE14F688-A34B-4501-BEE4-7CE191A99098}" dt="2024-02-28T14:06:59.777" v="890" actId="20577"/>
          <ac:spMkLst>
            <pc:docMk/>
            <pc:sldMk cId="2148049335" sldId="290"/>
            <ac:spMk id="5" creationId="{E4C51E88-DEE6-F84D-9832-974BFC97B4CA}"/>
          </ac:spMkLst>
        </pc:spChg>
        <pc:spChg chg="mod">
          <ac:chgData name="Jason Webber (He/Him)" userId="6c52e734-46d2-4b9e-be54-bcfaf0eb3c53" providerId="ADAL" clId="{CE14F688-A34B-4501-BEE4-7CE191A99098}" dt="2024-02-28T14:06:34.408" v="833" actId="20577"/>
          <ac:spMkLst>
            <pc:docMk/>
            <pc:sldMk cId="2148049335" sldId="290"/>
            <ac:spMk id="7" creationId="{5800EEEB-4E15-6A88-8A3C-2C1D1E8098B0}"/>
          </ac:spMkLst>
        </pc:spChg>
        <pc:picChg chg="add mod">
          <ac:chgData name="Jason Webber (He/Him)" userId="6c52e734-46d2-4b9e-be54-bcfaf0eb3c53" providerId="ADAL" clId="{CE14F688-A34B-4501-BEE4-7CE191A99098}" dt="2024-02-28T14:07:19.657" v="893" actId="1076"/>
          <ac:picMkLst>
            <pc:docMk/>
            <pc:sldMk cId="2148049335" sldId="290"/>
            <ac:picMk id="3" creationId="{F8C4AE1A-7AD6-16F4-AAB9-5DCFB09479B8}"/>
          </ac:picMkLst>
        </pc:picChg>
      </pc:sldChg>
      <pc:sldChg chg="add del">
        <pc:chgData name="Jason Webber (He/Him)" userId="6c52e734-46d2-4b9e-be54-bcfaf0eb3c53" providerId="ADAL" clId="{CE14F688-A34B-4501-BEE4-7CE191A99098}" dt="2024-02-28T14:06:18.950" v="804" actId="47"/>
        <pc:sldMkLst>
          <pc:docMk/>
          <pc:sldMk cId="2374428864" sldId="290"/>
        </pc:sldMkLst>
      </pc:sldChg>
      <pc:sldChg chg="modSp add mod modNotesTx">
        <pc:chgData name="Jason Webber (He/Him)" userId="6c52e734-46d2-4b9e-be54-bcfaf0eb3c53" providerId="ADAL" clId="{CE14F688-A34B-4501-BEE4-7CE191A99098}" dt="2024-02-28T14:18:03.671" v="1095" actId="20577"/>
        <pc:sldMkLst>
          <pc:docMk/>
          <pc:sldMk cId="4198349902" sldId="291"/>
        </pc:sldMkLst>
        <pc:spChg chg="mod">
          <ac:chgData name="Jason Webber (He/Him)" userId="6c52e734-46d2-4b9e-be54-bcfaf0eb3c53" providerId="ADAL" clId="{CE14F688-A34B-4501-BEE4-7CE191A99098}" dt="2024-02-28T14:18:03.671" v="1095" actId="20577"/>
          <ac:spMkLst>
            <pc:docMk/>
            <pc:sldMk cId="4198349902" sldId="291"/>
            <ac:spMk id="5" creationId="{46215B5B-FCF5-8675-8920-0E5ADACC6267}"/>
          </ac:spMkLst>
        </pc:spChg>
        <pc:spChg chg="mod">
          <ac:chgData name="Jason Webber (He/Him)" userId="6c52e734-46d2-4b9e-be54-bcfaf0eb3c53" providerId="ADAL" clId="{CE14F688-A34B-4501-BEE4-7CE191A99098}" dt="2024-02-28T14:09:19.274" v="911" actId="20577"/>
          <ac:spMkLst>
            <pc:docMk/>
            <pc:sldMk cId="4198349902" sldId="291"/>
            <ac:spMk id="7" creationId="{38866431-FDEE-86D3-456C-E8344E573B16}"/>
          </ac:spMkLst>
        </pc:spChg>
      </pc:sldChg>
    </pc:docChg>
  </pc:docChgLst>
  <pc:docChgLst>
    <pc:chgData name="Jason Webber (He/Him)" userId="6c52e734-46d2-4b9e-be54-bcfaf0eb3c53" providerId="ADAL" clId="{76505CF9-1934-4955-AA95-799DB87341BE}"/>
    <pc:docChg chg="undo custSel addSld delSld modSld sldOrd">
      <pc:chgData name="Jason Webber (He/Him)" userId="6c52e734-46d2-4b9e-be54-bcfaf0eb3c53" providerId="ADAL" clId="{76505CF9-1934-4955-AA95-799DB87341BE}" dt="2024-02-28T13:25:48.409" v="4068" actId="20577"/>
      <pc:docMkLst>
        <pc:docMk/>
      </pc:docMkLst>
      <pc:sldChg chg="modSp add del mod">
        <pc:chgData name="Jason Webber (He/Him)" userId="6c52e734-46d2-4b9e-be54-bcfaf0eb3c53" providerId="ADAL" clId="{76505CF9-1934-4955-AA95-799DB87341BE}" dt="2024-02-26T14:31:57.840" v="1027" actId="732"/>
        <pc:sldMkLst>
          <pc:docMk/>
          <pc:sldMk cId="736618207" sldId="256"/>
        </pc:sldMkLst>
        <pc:picChg chg="mod modCrop">
          <ac:chgData name="Jason Webber (He/Him)" userId="6c52e734-46d2-4b9e-be54-bcfaf0eb3c53" providerId="ADAL" clId="{76505CF9-1934-4955-AA95-799DB87341BE}" dt="2024-02-26T14:31:57.840" v="1027" actId="732"/>
          <ac:picMkLst>
            <pc:docMk/>
            <pc:sldMk cId="736618207" sldId="256"/>
            <ac:picMk id="5" creationId="{F302223B-DF9B-98CA-8960-7CF79A6F740A}"/>
          </ac:picMkLst>
        </pc:picChg>
      </pc:sldChg>
      <pc:sldChg chg="modSp mod">
        <pc:chgData name="Jason Webber (He/Him)" userId="6c52e734-46d2-4b9e-be54-bcfaf0eb3c53" providerId="ADAL" clId="{76505CF9-1934-4955-AA95-799DB87341BE}" dt="2024-02-26T14:35:54.667" v="1156" actId="20577"/>
        <pc:sldMkLst>
          <pc:docMk/>
          <pc:sldMk cId="0" sldId="258"/>
        </pc:sldMkLst>
        <pc:spChg chg="mod">
          <ac:chgData name="Jason Webber (He/Him)" userId="6c52e734-46d2-4b9e-be54-bcfaf0eb3c53" providerId="ADAL" clId="{76505CF9-1934-4955-AA95-799DB87341BE}" dt="2024-02-26T14:35:54.667" v="1156" actId="20577"/>
          <ac:spMkLst>
            <pc:docMk/>
            <pc:sldMk cId="0" sldId="258"/>
            <ac:spMk id="3" creationId="{827D3387-604B-77B7-3DE7-E583EADC049F}"/>
          </ac:spMkLst>
        </pc:spChg>
      </pc:sldChg>
      <pc:sldChg chg="addSp delSp modSp add del mod ord">
        <pc:chgData name="Jason Webber (He/Him)" userId="6c52e734-46d2-4b9e-be54-bcfaf0eb3c53" providerId="ADAL" clId="{76505CF9-1934-4955-AA95-799DB87341BE}" dt="2024-02-26T14:56:24.303" v="1651" actId="47"/>
        <pc:sldMkLst>
          <pc:docMk/>
          <pc:sldMk cId="0" sldId="261"/>
        </pc:sldMkLst>
        <pc:spChg chg="add mod">
          <ac:chgData name="Jason Webber (He/Him)" userId="6c52e734-46d2-4b9e-be54-bcfaf0eb3c53" providerId="ADAL" clId="{76505CF9-1934-4955-AA95-799DB87341BE}" dt="2024-02-26T14:38:42.025" v="1246" actId="20577"/>
          <ac:spMkLst>
            <pc:docMk/>
            <pc:sldMk cId="0" sldId="261"/>
            <ac:spMk id="17" creationId="{19DB9804-26BF-36A2-ECC6-4709B85E69C9}"/>
          </ac:spMkLst>
        </pc:spChg>
        <pc:picChg chg="del">
          <ac:chgData name="Jason Webber (He/Him)" userId="6c52e734-46d2-4b9e-be54-bcfaf0eb3c53" providerId="ADAL" clId="{76505CF9-1934-4955-AA95-799DB87341BE}" dt="2024-02-26T14:38:37.900" v="1230" actId="478"/>
          <ac:picMkLst>
            <pc:docMk/>
            <pc:sldMk cId="0" sldId="261"/>
            <ac:picMk id="2" creationId="{00000000-0000-0000-0000-000000000000}"/>
          </ac:picMkLst>
        </pc:picChg>
      </pc:sldChg>
      <pc:sldChg chg="addSp delSp modSp mod">
        <pc:chgData name="Jason Webber (He/Him)" userId="6c52e734-46d2-4b9e-be54-bcfaf0eb3c53" providerId="ADAL" clId="{76505CF9-1934-4955-AA95-799DB87341BE}" dt="2024-02-28T13:11:29.758" v="3074" actId="404"/>
        <pc:sldMkLst>
          <pc:docMk/>
          <pc:sldMk cId="0" sldId="264"/>
        </pc:sldMkLst>
        <pc:spChg chg="add del mod">
          <ac:chgData name="Jason Webber (He/Him)" userId="6c52e734-46d2-4b9e-be54-bcfaf0eb3c53" providerId="ADAL" clId="{76505CF9-1934-4955-AA95-799DB87341BE}" dt="2024-02-26T13:53:06.772" v="143" actId="478"/>
          <ac:spMkLst>
            <pc:docMk/>
            <pc:sldMk cId="0" sldId="264"/>
            <ac:spMk id="2" creationId="{C2139230-A6D1-A5DF-F9CC-CD80210409A6}"/>
          </ac:spMkLst>
        </pc:spChg>
        <pc:spChg chg="del">
          <ac:chgData name="Jason Webber (He/Him)" userId="6c52e734-46d2-4b9e-be54-bcfaf0eb3c53" providerId="ADAL" clId="{76505CF9-1934-4955-AA95-799DB87341BE}" dt="2024-02-26T13:52:30.324" v="138" actId="478"/>
          <ac:spMkLst>
            <pc:docMk/>
            <pc:sldMk cId="0" sldId="264"/>
            <ac:spMk id="5" creationId="{00000000-0000-0000-0000-000000000000}"/>
          </ac:spMkLst>
        </pc:spChg>
        <pc:spChg chg="del">
          <ac:chgData name="Jason Webber (He/Him)" userId="6c52e734-46d2-4b9e-be54-bcfaf0eb3c53" providerId="ADAL" clId="{76505CF9-1934-4955-AA95-799DB87341BE}" dt="2024-02-26T13:51:36.226" v="63" actId="478"/>
          <ac:spMkLst>
            <pc:docMk/>
            <pc:sldMk cId="0" sldId="264"/>
            <ac:spMk id="17" creationId="{8EC9E6F8-CF93-61E6-F4D3-1607CA97B338}"/>
          </ac:spMkLst>
        </pc:spChg>
        <pc:spChg chg="add mod">
          <ac:chgData name="Jason Webber (He/Him)" userId="6c52e734-46d2-4b9e-be54-bcfaf0eb3c53" providerId="ADAL" clId="{76505CF9-1934-4955-AA95-799DB87341BE}" dt="2024-02-28T13:11:29.758" v="3074" actId="404"/>
          <ac:spMkLst>
            <pc:docMk/>
            <pc:sldMk cId="0" sldId="264"/>
            <ac:spMk id="18" creationId="{98587C71-AC78-FEE0-BA9E-10AD40CAA05B}"/>
          </ac:spMkLst>
        </pc:spChg>
        <pc:spChg chg="add del mod">
          <ac:chgData name="Jason Webber (He/Him)" userId="6c52e734-46d2-4b9e-be54-bcfaf0eb3c53" providerId="ADAL" clId="{76505CF9-1934-4955-AA95-799DB87341BE}" dt="2024-02-26T13:53:13.421" v="156" actId="20577"/>
          <ac:spMkLst>
            <pc:docMk/>
            <pc:sldMk cId="0" sldId="264"/>
            <ac:spMk id="19" creationId="{2AA25B85-863F-082F-44DE-8BFE61CFD0F2}"/>
          </ac:spMkLst>
        </pc:spChg>
        <pc:spChg chg="add del mod">
          <ac:chgData name="Jason Webber (He/Him)" userId="6c52e734-46d2-4b9e-be54-bcfaf0eb3c53" providerId="ADAL" clId="{76505CF9-1934-4955-AA95-799DB87341BE}" dt="2024-02-26T14:04:17.406" v="420" actId="478"/>
          <ac:spMkLst>
            <pc:docMk/>
            <pc:sldMk cId="0" sldId="264"/>
            <ac:spMk id="20" creationId="{3755E0E6-A6C6-62CD-73A0-8BC010B5C6DF}"/>
          </ac:spMkLst>
        </pc:spChg>
        <pc:grpChg chg="del">
          <ac:chgData name="Jason Webber (He/Him)" userId="6c52e734-46d2-4b9e-be54-bcfaf0eb3c53" providerId="ADAL" clId="{76505CF9-1934-4955-AA95-799DB87341BE}" dt="2024-02-26T13:56:37.855" v="190" actId="478"/>
          <ac:grpSpMkLst>
            <pc:docMk/>
            <pc:sldMk cId="0" sldId="264"/>
            <ac:grpSpMk id="6" creationId="{00000000-0000-0000-0000-000000000000}"/>
          </ac:grpSpMkLst>
        </pc:grpChg>
        <pc:grpChg chg="add del mod">
          <ac:chgData name="Jason Webber (He/Him)" userId="6c52e734-46d2-4b9e-be54-bcfaf0eb3c53" providerId="ADAL" clId="{76505CF9-1934-4955-AA95-799DB87341BE}" dt="2024-02-26T14:14:40.969" v="567" actId="478"/>
          <ac:grpSpMkLst>
            <pc:docMk/>
            <pc:sldMk cId="0" sldId="264"/>
            <ac:grpSpMk id="37" creationId="{5052F445-8544-B32D-1BE1-90ACF649753F}"/>
          </ac:grpSpMkLst>
        </pc:grpChg>
        <pc:picChg chg="del">
          <ac:chgData name="Jason Webber (He/Him)" userId="6c52e734-46d2-4b9e-be54-bcfaf0eb3c53" providerId="ADAL" clId="{76505CF9-1934-4955-AA95-799DB87341BE}" dt="2024-02-26T13:52:27.527" v="137" actId="478"/>
          <ac:picMkLst>
            <pc:docMk/>
            <pc:sldMk cId="0" sldId="264"/>
            <ac:picMk id="3" creationId="{00000000-0000-0000-0000-000000000000}"/>
          </ac:picMkLst>
        </pc:picChg>
        <pc:picChg chg="del">
          <ac:chgData name="Jason Webber (He/Him)" userId="6c52e734-46d2-4b9e-be54-bcfaf0eb3c53" providerId="ADAL" clId="{76505CF9-1934-4955-AA95-799DB87341BE}" dt="2024-02-26T13:56:44.628" v="191" actId="478"/>
          <ac:picMkLst>
            <pc:docMk/>
            <pc:sldMk cId="0" sldId="264"/>
            <ac:picMk id="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1"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2"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3"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5" creationId="{00000000-0000-0000-0000-000000000000}"/>
          </ac:picMkLst>
        </pc:picChg>
        <pc:picChg chg="del mod">
          <ac:chgData name="Jason Webber (He/Him)" userId="6c52e734-46d2-4b9e-be54-bcfaf0eb3c53" providerId="ADAL" clId="{76505CF9-1934-4955-AA95-799DB87341BE}" dt="2024-02-26T13:58:34.208" v="214" actId="478"/>
          <ac:picMkLst>
            <pc:docMk/>
            <pc:sldMk cId="0" sldId="264"/>
            <ac:picMk id="16" creationId="{00000000-0000-0000-0000-000000000000}"/>
          </ac:picMkLst>
        </pc:picChg>
        <pc:picChg chg="add del mod">
          <ac:chgData name="Jason Webber (He/Him)" userId="6c52e734-46d2-4b9e-be54-bcfaf0eb3c53" providerId="ADAL" clId="{76505CF9-1934-4955-AA95-799DB87341BE}" dt="2024-02-26T14:05:20.030" v="434" actId="478"/>
          <ac:picMkLst>
            <pc:docMk/>
            <pc:sldMk cId="0" sldId="264"/>
            <ac:picMk id="22" creationId="{D4DFC8ED-FE2A-640E-7794-8FCB0AB31AE6}"/>
          </ac:picMkLst>
        </pc:picChg>
        <pc:picChg chg="add del mod">
          <ac:chgData name="Jason Webber (He/Him)" userId="6c52e734-46d2-4b9e-be54-bcfaf0eb3c53" providerId="ADAL" clId="{76505CF9-1934-4955-AA95-799DB87341BE}" dt="2024-02-26T14:02:53.724" v="359" actId="478"/>
          <ac:picMkLst>
            <pc:docMk/>
            <pc:sldMk cId="0" sldId="264"/>
            <ac:picMk id="24" creationId="{35D1B151-05D8-2A7C-1259-2B2E4F90B39D}"/>
          </ac:picMkLst>
        </pc:picChg>
        <pc:picChg chg="add mod ord">
          <ac:chgData name="Jason Webber (He/Him)" userId="6c52e734-46d2-4b9e-be54-bcfaf0eb3c53" providerId="ADAL" clId="{76505CF9-1934-4955-AA95-799DB87341BE}" dt="2024-02-26T14:48:10.714" v="1268" actId="1076"/>
          <ac:picMkLst>
            <pc:docMk/>
            <pc:sldMk cId="0" sldId="264"/>
            <ac:picMk id="26" creationId="{AAF791AB-84A1-37CE-CB1A-47A2426C8BED}"/>
          </ac:picMkLst>
        </pc:picChg>
        <pc:picChg chg="add mod">
          <ac:chgData name="Jason Webber (He/Him)" userId="6c52e734-46d2-4b9e-be54-bcfaf0eb3c53" providerId="ADAL" clId="{76505CF9-1934-4955-AA95-799DB87341BE}" dt="2024-02-26T14:48:10.714" v="1268" actId="1076"/>
          <ac:picMkLst>
            <pc:docMk/>
            <pc:sldMk cId="0" sldId="264"/>
            <ac:picMk id="28" creationId="{4089DB51-D18E-A64A-2B0F-0AF37C49F92B}"/>
          </ac:picMkLst>
        </pc:picChg>
        <pc:picChg chg="add mod">
          <ac:chgData name="Jason Webber (He/Him)" userId="6c52e734-46d2-4b9e-be54-bcfaf0eb3c53" providerId="ADAL" clId="{76505CF9-1934-4955-AA95-799DB87341BE}" dt="2024-02-26T14:48:10.714" v="1268" actId="1076"/>
          <ac:picMkLst>
            <pc:docMk/>
            <pc:sldMk cId="0" sldId="264"/>
            <ac:picMk id="30" creationId="{5BBC8C94-6278-D278-03FB-4F2C83E5A321}"/>
          </ac:picMkLst>
        </pc:picChg>
        <pc:picChg chg="add mod">
          <ac:chgData name="Jason Webber (He/Him)" userId="6c52e734-46d2-4b9e-be54-bcfaf0eb3c53" providerId="ADAL" clId="{76505CF9-1934-4955-AA95-799DB87341BE}" dt="2024-02-26T14:48:10.714" v="1268" actId="1076"/>
          <ac:picMkLst>
            <pc:docMk/>
            <pc:sldMk cId="0" sldId="264"/>
            <ac:picMk id="32" creationId="{5DC0489F-3C15-86B0-E2F4-AD7538CD280D}"/>
          </ac:picMkLst>
        </pc:picChg>
        <pc:picChg chg="add mod">
          <ac:chgData name="Jason Webber (He/Him)" userId="6c52e734-46d2-4b9e-be54-bcfaf0eb3c53" providerId="ADAL" clId="{76505CF9-1934-4955-AA95-799DB87341BE}" dt="2024-02-26T14:48:10.714" v="1268" actId="1076"/>
          <ac:picMkLst>
            <pc:docMk/>
            <pc:sldMk cId="0" sldId="264"/>
            <ac:picMk id="34" creationId="{6E6FB708-F827-88FE-CE4C-B466D315E6C3}"/>
          </ac:picMkLst>
        </pc:picChg>
        <pc:picChg chg="add mod modCrop">
          <ac:chgData name="Jason Webber (He/Him)" userId="6c52e734-46d2-4b9e-be54-bcfaf0eb3c53" providerId="ADAL" clId="{76505CF9-1934-4955-AA95-799DB87341BE}" dt="2024-02-26T14:48:10.714" v="1268" actId="1076"/>
          <ac:picMkLst>
            <pc:docMk/>
            <pc:sldMk cId="0" sldId="264"/>
            <ac:picMk id="36" creationId="{ABC6CDB4-1B4C-26C6-AFF0-744359D0A70C}"/>
          </ac:picMkLst>
        </pc:picChg>
        <pc:picChg chg="mod">
          <ac:chgData name="Jason Webber (He/Him)" userId="6c52e734-46d2-4b9e-be54-bcfaf0eb3c53" providerId="ADAL" clId="{76505CF9-1934-4955-AA95-799DB87341BE}" dt="2024-02-26T14:14:32.207" v="565"/>
          <ac:picMkLst>
            <pc:docMk/>
            <pc:sldMk cId="0" sldId="264"/>
            <ac:picMk id="38" creationId="{2D349EE8-1326-A415-D3A1-CBDDE7517AFC}"/>
          </ac:picMkLst>
        </pc:picChg>
        <pc:picChg chg="mod">
          <ac:chgData name="Jason Webber (He/Him)" userId="6c52e734-46d2-4b9e-be54-bcfaf0eb3c53" providerId="ADAL" clId="{76505CF9-1934-4955-AA95-799DB87341BE}" dt="2024-02-26T14:14:32.207" v="565"/>
          <ac:picMkLst>
            <pc:docMk/>
            <pc:sldMk cId="0" sldId="264"/>
            <ac:picMk id="39" creationId="{BDDC055F-980B-1CA0-B084-DEF6DE9EE293}"/>
          </ac:picMkLst>
        </pc:picChg>
      </pc:sldChg>
      <pc:sldChg chg="addSp delSp modSp del ord">
        <pc:chgData name="Jason Webber (He/Him)" userId="6c52e734-46d2-4b9e-be54-bcfaf0eb3c53" providerId="ADAL" clId="{76505CF9-1934-4955-AA95-799DB87341BE}" dt="2024-02-26T14:22:18.420" v="779" actId="47"/>
        <pc:sldMkLst>
          <pc:docMk/>
          <pc:sldMk cId="0" sldId="265"/>
        </pc:sldMkLst>
        <pc:picChg chg="add del mod">
          <ac:chgData name="Jason Webber (He/Him)" userId="6c52e734-46d2-4b9e-be54-bcfaf0eb3c53" providerId="ADAL" clId="{76505CF9-1934-4955-AA95-799DB87341BE}" dt="2024-02-26T14:19:49.085" v="634" actId="478"/>
          <ac:picMkLst>
            <pc:docMk/>
            <pc:sldMk cId="0" sldId="265"/>
            <ac:picMk id="1026" creationId="{DFB5636F-DDB7-2A47-D3B4-0BB6AE073282}"/>
          </ac:picMkLst>
        </pc:picChg>
      </pc:sldChg>
      <pc:sldChg chg="addSp delSp modSp mod">
        <pc:chgData name="Jason Webber (He/Him)" userId="6c52e734-46d2-4b9e-be54-bcfaf0eb3c53" providerId="ADAL" clId="{76505CF9-1934-4955-AA95-799DB87341BE}" dt="2024-02-28T11:46:32.465" v="1777" actId="1076"/>
        <pc:sldMkLst>
          <pc:docMk/>
          <pc:sldMk cId="0" sldId="266"/>
        </pc:sldMkLst>
        <pc:spChg chg="mod">
          <ac:chgData name="Jason Webber (He/Him)" userId="6c52e734-46d2-4b9e-be54-bcfaf0eb3c53" providerId="ADAL" clId="{76505CF9-1934-4955-AA95-799DB87341BE}" dt="2024-02-26T14:41:12.827" v="1256" actId="14100"/>
          <ac:spMkLst>
            <pc:docMk/>
            <pc:sldMk cId="0" sldId="266"/>
            <ac:spMk id="16" creationId="{00000000-0000-0000-0000-000000000000}"/>
          </ac:spMkLst>
        </pc:spChg>
        <pc:spChg chg="del mod">
          <ac:chgData name="Jason Webber (He/Him)" userId="6c52e734-46d2-4b9e-be54-bcfaf0eb3c53" providerId="ADAL" clId="{76505CF9-1934-4955-AA95-799DB87341BE}" dt="2024-02-26T14:41:27.485" v="1258" actId="478"/>
          <ac:spMkLst>
            <pc:docMk/>
            <pc:sldMk cId="0" sldId="266"/>
            <ac:spMk id="17" creationId="{00000000-0000-0000-0000-000000000000}"/>
          </ac:spMkLst>
        </pc:spChg>
        <pc:spChg chg="mod">
          <ac:chgData name="Jason Webber (He/Him)" userId="6c52e734-46d2-4b9e-be54-bcfaf0eb3c53" providerId="ADAL" clId="{76505CF9-1934-4955-AA95-799DB87341BE}" dt="2024-02-26T14:41:41.061" v="1260" actId="1076"/>
          <ac:spMkLst>
            <pc:docMk/>
            <pc:sldMk cId="0" sldId="266"/>
            <ac:spMk id="18" creationId="{00000000-0000-0000-0000-000000000000}"/>
          </ac:spMkLst>
        </pc:spChg>
        <pc:spChg chg="add mod">
          <ac:chgData name="Jason Webber (He/Him)" userId="6c52e734-46d2-4b9e-be54-bcfaf0eb3c53" providerId="ADAL" clId="{76505CF9-1934-4955-AA95-799DB87341BE}" dt="2024-02-26T14:24:42.273" v="810" actId="20577"/>
          <ac:spMkLst>
            <pc:docMk/>
            <pc:sldMk cId="0" sldId="266"/>
            <ac:spMk id="50" creationId="{2BD80BDA-1C5E-8171-6FD1-1430D5F53E69}"/>
          </ac:spMkLst>
        </pc:spChg>
        <pc:grpChg chg="mod">
          <ac:chgData name="Jason Webber (He/Him)" userId="6c52e734-46d2-4b9e-be54-bcfaf0eb3c53" providerId="ADAL" clId="{76505CF9-1934-4955-AA95-799DB87341BE}" dt="2024-02-26T14:25:29.972" v="811" actId="1076"/>
          <ac:grpSpMkLst>
            <pc:docMk/>
            <pc:sldMk cId="0" sldId="266"/>
            <ac:grpSpMk id="3" creationId="{00000000-0000-0000-0000-000000000000}"/>
          </ac:grpSpMkLst>
        </pc:grpChg>
        <pc:grpChg chg="mod">
          <ac:chgData name="Jason Webber (He/Him)" userId="6c52e734-46d2-4b9e-be54-bcfaf0eb3c53" providerId="ADAL" clId="{76505CF9-1934-4955-AA95-799DB87341BE}" dt="2024-02-26T14:25:29.972" v="811" actId="1076"/>
          <ac:grpSpMkLst>
            <pc:docMk/>
            <pc:sldMk cId="0" sldId="266"/>
            <ac:grpSpMk id="7" creationId="{00000000-0000-0000-0000-000000000000}"/>
          </ac:grpSpMkLst>
        </pc:grpChg>
        <pc:grpChg chg="del mod">
          <ac:chgData name="Jason Webber (He/Him)" userId="6c52e734-46d2-4b9e-be54-bcfaf0eb3c53" providerId="ADAL" clId="{76505CF9-1934-4955-AA95-799DB87341BE}" dt="2024-02-26T14:41:03.354" v="1255" actId="478"/>
          <ac:grpSpMkLst>
            <pc:docMk/>
            <pc:sldMk cId="0" sldId="266"/>
            <ac:grpSpMk id="11" creationId="{00000000-0000-0000-0000-000000000000}"/>
          </ac:grpSpMkLst>
        </pc:grpChg>
        <pc:grpChg chg="mod">
          <ac:chgData name="Jason Webber (He/Him)" userId="6c52e734-46d2-4b9e-be54-bcfaf0eb3c53" providerId="ADAL" clId="{76505CF9-1934-4955-AA95-799DB87341BE}" dt="2024-02-28T11:46:27.549" v="1776" actId="1076"/>
          <ac:grpSpMkLst>
            <pc:docMk/>
            <pc:sldMk cId="0" sldId="266"/>
            <ac:grpSpMk id="15"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26"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37" creationId="{00000000-0000-0000-0000-000000000000}"/>
          </ac:grpSpMkLst>
        </pc:grpChg>
        <pc:picChg chg="del">
          <ac:chgData name="Jason Webber (He/Him)" userId="6c52e734-46d2-4b9e-be54-bcfaf0eb3c53" providerId="ADAL" clId="{76505CF9-1934-4955-AA95-799DB87341BE}" dt="2024-02-26T14:24:33.959" v="790" actId="478"/>
          <ac:picMkLst>
            <pc:docMk/>
            <pc:sldMk cId="0" sldId="266"/>
            <ac:picMk id="2" creationId="{00000000-0000-0000-0000-000000000000}"/>
          </ac:picMkLst>
        </pc:picChg>
        <pc:picChg chg="mod">
          <ac:chgData name="Jason Webber (He/Him)" userId="6c52e734-46d2-4b9e-be54-bcfaf0eb3c53" providerId="ADAL" clId="{76505CF9-1934-4955-AA95-799DB87341BE}" dt="2024-02-26T14:42:00.217" v="1263" actId="1076"/>
          <ac:picMkLst>
            <pc:docMk/>
            <pc:sldMk cId="0" sldId="266"/>
            <ac:picMk id="19" creationId="{00000000-0000-0000-0000-000000000000}"/>
          </ac:picMkLst>
        </pc:picChg>
        <pc:picChg chg="mod">
          <ac:chgData name="Jason Webber (He/Him)" userId="6c52e734-46d2-4b9e-be54-bcfaf0eb3c53" providerId="ADAL" clId="{76505CF9-1934-4955-AA95-799DB87341BE}" dt="2024-02-28T11:46:32.465" v="1777" actId="1076"/>
          <ac:picMkLst>
            <pc:docMk/>
            <pc:sldMk cId="0" sldId="266"/>
            <ac:picMk id="20"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1"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2"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3"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4"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5" creationId="{00000000-0000-0000-0000-000000000000}"/>
          </ac:picMkLst>
        </pc:picChg>
      </pc:sldChg>
      <pc:sldChg chg="addSp delSp modSp mod">
        <pc:chgData name="Jason Webber (He/Him)" userId="6c52e734-46d2-4b9e-be54-bcfaf0eb3c53" providerId="ADAL" clId="{76505CF9-1934-4955-AA95-799DB87341BE}" dt="2024-02-28T13:20:24.377" v="3592" actId="5793"/>
        <pc:sldMkLst>
          <pc:docMk/>
          <pc:sldMk cId="0" sldId="267"/>
        </pc:sldMkLst>
        <pc:spChg chg="add mod">
          <ac:chgData name="Jason Webber (He/Him)" userId="6c52e734-46d2-4b9e-be54-bcfaf0eb3c53" providerId="ADAL" clId="{76505CF9-1934-4955-AA95-799DB87341BE}" dt="2024-02-28T13:20:24.377" v="3592" actId="5793"/>
          <ac:spMkLst>
            <pc:docMk/>
            <pc:sldMk cId="0" sldId="267"/>
            <ac:spMk id="3" creationId="{7363BF37-A509-6CE7-C30A-2B007EA6B151}"/>
          </ac:spMkLst>
        </pc:spChg>
        <pc:spChg chg="del">
          <ac:chgData name="Jason Webber (He/Him)" userId="6c52e734-46d2-4b9e-be54-bcfaf0eb3c53" providerId="ADAL" clId="{76505CF9-1934-4955-AA95-799DB87341BE}" dt="2024-02-28T11:51:15.754" v="1893" actId="478"/>
          <ac:spMkLst>
            <pc:docMk/>
            <pc:sldMk cId="0" sldId="267"/>
            <ac:spMk id="18" creationId="{00000000-0000-0000-0000-000000000000}"/>
          </ac:spMkLst>
        </pc:spChg>
        <pc:spChg chg="add mod">
          <ac:chgData name="Jason Webber (He/Him)" userId="6c52e734-46d2-4b9e-be54-bcfaf0eb3c53" providerId="ADAL" clId="{76505CF9-1934-4955-AA95-799DB87341BE}" dt="2024-02-26T14:57:26.037" v="1700" actId="20577"/>
          <ac:spMkLst>
            <pc:docMk/>
            <pc:sldMk cId="0" sldId="267"/>
            <ac:spMk id="20" creationId="{489AA991-CD11-AC75-A751-943956B44F86}"/>
          </ac:spMkLst>
        </pc:spChg>
        <pc:grpChg chg="add del mod">
          <ac:chgData name="Jason Webber (He/Him)" userId="6c52e734-46d2-4b9e-be54-bcfaf0eb3c53" providerId="ADAL" clId="{76505CF9-1934-4955-AA95-799DB87341BE}" dt="2024-02-28T11:55:19.526" v="2320" actId="1076"/>
          <ac:grpSpMkLst>
            <pc:docMk/>
            <pc:sldMk cId="0" sldId="267"/>
            <ac:grpSpMk id="2" creationId="{00000000-0000-0000-0000-000000000000}"/>
          </ac:grpSpMkLst>
        </pc:grpChg>
        <pc:grpChg chg="del mod">
          <ac:chgData name="Jason Webber (He/Him)" userId="6c52e734-46d2-4b9e-be54-bcfaf0eb3c53" providerId="ADAL" clId="{76505CF9-1934-4955-AA95-799DB87341BE}" dt="2024-02-28T11:54:31.243" v="2202" actId="478"/>
          <ac:grpSpMkLst>
            <pc:docMk/>
            <pc:sldMk cId="0" sldId="267"/>
            <ac:grpSpMk id="6" creationId="{00000000-0000-0000-0000-000000000000}"/>
          </ac:grpSpMkLst>
        </pc:grpChg>
        <pc:picChg chg="del">
          <ac:chgData name="Jason Webber (He/Him)" userId="6c52e734-46d2-4b9e-be54-bcfaf0eb3c53" providerId="ADAL" clId="{76505CF9-1934-4955-AA95-799DB87341BE}" dt="2024-02-26T14:26:30.108" v="847" actId="478"/>
          <ac:picMkLst>
            <pc:docMk/>
            <pc:sldMk cId="0" sldId="267"/>
            <ac:picMk id="3" creationId="{00000000-0000-0000-0000-000000000000}"/>
          </ac:picMkLst>
        </pc:picChg>
        <pc:picChg chg="del mod">
          <ac:chgData name="Jason Webber (He/Him)" userId="6c52e734-46d2-4b9e-be54-bcfaf0eb3c53" providerId="ADAL" clId="{76505CF9-1934-4955-AA95-799DB87341BE}" dt="2024-02-28T11:55:16.694" v="2319" actId="478"/>
          <ac:picMkLst>
            <pc:docMk/>
            <pc:sldMk cId="0" sldId="267"/>
            <ac:picMk id="19" creationId="{00000000-0000-0000-0000-000000000000}"/>
          </ac:picMkLst>
        </pc:picChg>
      </pc:sldChg>
      <pc:sldChg chg="addSp modSp mod">
        <pc:chgData name="Jason Webber (He/Him)" userId="6c52e734-46d2-4b9e-be54-bcfaf0eb3c53" providerId="ADAL" clId="{76505CF9-1934-4955-AA95-799DB87341BE}" dt="2024-02-26T14:17:47.281" v="628" actId="1076"/>
        <pc:sldMkLst>
          <pc:docMk/>
          <pc:sldMk cId="3216824315" sldId="272"/>
        </pc:sldMkLst>
        <pc:spChg chg="mod">
          <ac:chgData name="Jason Webber (He/Him)" userId="6c52e734-46d2-4b9e-be54-bcfaf0eb3c53" providerId="ADAL" clId="{76505CF9-1934-4955-AA95-799DB87341BE}" dt="2024-02-26T14:15:37.538" v="625" actId="20577"/>
          <ac:spMkLst>
            <pc:docMk/>
            <pc:sldMk cId="3216824315" sldId="272"/>
            <ac:spMk id="5" creationId="{E8F8BBAE-219B-6B3C-4F1B-A41CDBEEE230}"/>
          </ac:spMkLst>
        </pc:spChg>
        <pc:picChg chg="add mod">
          <ac:chgData name="Jason Webber (He/Him)" userId="6c52e734-46d2-4b9e-be54-bcfaf0eb3c53" providerId="ADAL" clId="{76505CF9-1934-4955-AA95-799DB87341BE}" dt="2024-02-26T14:17:47.281" v="628" actId="1076"/>
          <ac:picMkLst>
            <pc:docMk/>
            <pc:sldMk cId="3216824315" sldId="272"/>
            <ac:picMk id="2" creationId="{F930FBC4-EA3D-6254-E4C5-A6E8AE7EE1CE}"/>
          </ac:picMkLst>
        </pc:picChg>
      </pc:sldChg>
      <pc:sldChg chg="addSp delSp modSp add mod ord">
        <pc:chgData name="Jason Webber (He/Him)" userId="6c52e734-46d2-4b9e-be54-bcfaf0eb3c53" providerId="ADAL" clId="{76505CF9-1934-4955-AA95-799DB87341BE}" dt="2024-02-28T13:13:37.835" v="3160" actId="313"/>
        <pc:sldMkLst>
          <pc:docMk/>
          <pc:sldMk cId="3812238815" sldId="273"/>
        </pc:sldMkLst>
        <pc:spChg chg="add del mod">
          <ac:chgData name="Jason Webber (He/Him)" userId="6c52e734-46d2-4b9e-be54-bcfaf0eb3c53" providerId="ADAL" clId="{76505CF9-1934-4955-AA95-799DB87341BE}" dt="2024-02-26T14:53:57.642" v="1479" actId="478"/>
          <ac:spMkLst>
            <pc:docMk/>
            <pc:sldMk cId="3812238815" sldId="273"/>
            <ac:spMk id="5" creationId="{B0C2C0B3-AD35-10A6-344C-8E9933DCCC31}"/>
          </ac:spMkLst>
        </pc:spChg>
        <pc:spChg chg="add mod">
          <ac:chgData name="Jason Webber (He/Him)" userId="6c52e734-46d2-4b9e-be54-bcfaf0eb3c53" providerId="ADAL" clId="{76505CF9-1934-4955-AA95-799DB87341BE}" dt="2024-02-28T13:13:37.835" v="3160" actId="313"/>
          <ac:spMkLst>
            <pc:docMk/>
            <pc:sldMk cId="3812238815" sldId="273"/>
            <ac:spMk id="6" creationId="{BB6899EA-2249-4E24-3B20-8AE03C9E180E}"/>
          </ac:spMkLst>
        </pc:spChg>
        <pc:spChg chg="mod">
          <ac:chgData name="Jason Webber (He/Him)" userId="6c52e734-46d2-4b9e-be54-bcfaf0eb3c53" providerId="ADAL" clId="{76505CF9-1934-4955-AA95-799DB87341BE}" dt="2024-02-26T12:26:43.422" v="39" actId="14100"/>
          <ac:spMkLst>
            <pc:docMk/>
            <pc:sldMk cId="3812238815" sldId="273"/>
            <ac:spMk id="7" creationId="{98B7A004-BDD3-2E52-9C23-C5C1345B85C6}"/>
          </ac:spMkLst>
        </pc:spChg>
        <pc:picChg chg="add del mod">
          <ac:chgData name="Jason Webber (He/Him)" userId="6c52e734-46d2-4b9e-be54-bcfaf0eb3c53" providerId="ADAL" clId="{76505CF9-1934-4955-AA95-799DB87341BE}" dt="2024-02-26T14:39:14.793" v="1248" actId="478"/>
          <ac:picMkLst>
            <pc:docMk/>
            <pc:sldMk cId="3812238815" sldId="273"/>
            <ac:picMk id="2" creationId="{1A19D70B-6155-93D4-25E9-1F50058F4C98}"/>
          </ac:picMkLst>
        </pc:picChg>
        <pc:picChg chg="add del mod">
          <ac:chgData name="Jason Webber (He/Him)" userId="6c52e734-46d2-4b9e-be54-bcfaf0eb3c53" providerId="ADAL" clId="{76505CF9-1934-4955-AA95-799DB87341BE}" dt="2024-02-26T14:54:56.887" v="1550" actId="478"/>
          <ac:picMkLst>
            <pc:docMk/>
            <pc:sldMk cId="3812238815" sldId="273"/>
            <ac:picMk id="4" creationId="{6BD0EF32-E3D7-ED6B-80FC-5B9F4E3A3DD6}"/>
          </ac:picMkLst>
        </pc:picChg>
        <pc:picChg chg="add mod">
          <ac:chgData name="Jason Webber (He/Him)" userId="6c52e734-46d2-4b9e-be54-bcfaf0eb3c53" providerId="ADAL" clId="{76505CF9-1934-4955-AA95-799DB87341BE}" dt="2024-02-26T14:55:16.912" v="1553" actId="1076"/>
          <ac:picMkLst>
            <pc:docMk/>
            <pc:sldMk cId="3812238815" sldId="273"/>
            <ac:picMk id="9" creationId="{7E2CB986-7920-ACCE-0099-EDE4CFDF6525}"/>
          </ac:picMkLst>
        </pc:picChg>
      </pc:sldChg>
      <pc:sldChg chg="addSp delSp modSp add mod ord">
        <pc:chgData name="Jason Webber (He/Him)" userId="6c52e734-46d2-4b9e-be54-bcfaf0eb3c53" providerId="ADAL" clId="{76505CF9-1934-4955-AA95-799DB87341BE}" dt="2024-02-26T14:02:50.378" v="358"/>
        <pc:sldMkLst>
          <pc:docMk/>
          <pc:sldMk cId="2629828768" sldId="274"/>
        </pc:sldMkLst>
        <pc:spChg chg="mod">
          <ac:chgData name="Jason Webber (He/Him)" userId="6c52e734-46d2-4b9e-be54-bcfaf0eb3c53" providerId="ADAL" clId="{76505CF9-1934-4955-AA95-799DB87341BE}" dt="2024-02-26T14:02:38.502" v="356" actId="20577"/>
          <ac:spMkLst>
            <pc:docMk/>
            <pc:sldMk cId="2629828768" sldId="274"/>
            <ac:spMk id="18" creationId="{725996EC-ED0C-33D8-5A6B-4690D53417EB}"/>
          </ac:spMkLst>
        </pc:spChg>
        <pc:spChg chg="del">
          <ac:chgData name="Jason Webber (He/Him)" userId="6c52e734-46d2-4b9e-be54-bcfaf0eb3c53" providerId="ADAL" clId="{76505CF9-1934-4955-AA95-799DB87341BE}" dt="2024-02-26T14:00:55.817" v="322" actId="478"/>
          <ac:spMkLst>
            <pc:docMk/>
            <pc:sldMk cId="2629828768" sldId="274"/>
            <ac:spMk id="20" creationId="{CC3B73C0-18AE-BB35-54CE-6E91E2C19AB6}"/>
          </ac:spMkLst>
        </pc:spChg>
        <pc:picChg chg="add mod">
          <ac:chgData name="Jason Webber (He/Him)" userId="6c52e734-46d2-4b9e-be54-bcfaf0eb3c53" providerId="ADAL" clId="{76505CF9-1934-4955-AA95-799DB87341BE}" dt="2024-02-26T14:02:22.297" v="342" actId="1076"/>
          <ac:picMkLst>
            <pc:docMk/>
            <pc:sldMk cId="2629828768" sldId="274"/>
            <ac:picMk id="3" creationId="{99B0F12C-4864-9095-929A-8EF7177715DB}"/>
          </ac:picMkLst>
        </pc:picChg>
        <pc:picChg chg="del">
          <ac:chgData name="Jason Webber (He/Him)" userId="6c52e734-46d2-4b9e-be54-bcfaf0eb3c53" providerId="ADAL" clId="{76505CF9-1934-4955-AA95-799DB87341BE}" dt="2024-02-26T14:00:59.209" v="323" actId="478"/>
          <ac:picMkLst>
            <pc:docMk/>
            <pc:sldMk cId="2629828768" sldId="274"/>
            <ac:picMk id="11" creationId="{331B42DF-25C8-B9AE-2C11-FD07D21B0B1F}"/>
          </ac:picMkLst>
        </pc:picChg>
        <pc:picChg chg="del">
          <ac:chgData name="Jason Webber (He/Him)" userId="6c52e734-46d2-4b9e-be54-bcfaf0eb3c53" providerId="ADAL" clId="{76505CF9-1934-4955-AA95-799DB87341BE}" dt="2024-02-26T14:00:59.209" v="323" actId="478"/>
          <ac:picMkLst>
            <pc:docMk/>
            <pc:sldMk cId="2629828768" sldId="274"/>
            <ac:picMk id="12" creationId="{F2202DC9-2B0A-E026-89F2-378AE4C30813}"/>
          </ac:picMkLst>
        </pc:picChg>
        <pc:picChg chg="del">
          <ac:chgData name="Jason Webber (He/Him)" userId="6c52e734-46d2-4b9e-be54-bcfaf0eb3c53" providerId="ADAL" clId="{76505CF9-1934-4955-AA95-799DB87341BE}" dt="2024-02-26T14:00:59.209" v="323" actId="478"/>
          <ac:picMkLst>
            <pc:docMk/>
            <pc:sldMk cId="2629828768" sldId="274"/>
            <ac:picMk id="13" creationId="{CD7C6740-3C1D-47E4-7440-C1C089CB8918}"/>
          </ac:picMkLst>
        </pc:picChg>
        <pc:picChg chg="del">
          <ac:chgData name="Jason Webber (He/Him)" userId="6c52e734-46d2-4b9e-be54-bcfaf0eb3c53" providerId="ADAL" clId="{76505CF9-1934-4955-AA95-799DB87341BE}" dt="2024-02-26T14:00:59.209" v="323" actId="478"/>
          <ac:picMkLst>
            <pc:docMk/>
            <pc:sldMk cId="2629828768" sldId="274"/>
            <ac:picMk id="14" creationId="{1214A3DA-5FCC-BBD6-0C11-9DEC81229235}"/>
          </ac:picMkLst>
        </pc:picChg>
        <pc:picChg chg="del">
          <ac:chgData name="Jason Webber (He/Him)" userId="6c52e734-46d2-4b9e-be54-bcfaf0eb3c53" providerId="ADAL" clId="{76505CF9-1934-4955-AA95-799DB87341BE}" dt="2024-02-26T14:00:59.209" v="323" actId="478"/>
          <ac:picMkLst>
            <pc:docMk/>
            <pc:sldMk cId="2629828768" sldId="274"/>
            <ac:picMk id="15" creationId="{6D0F6E62-876C-D297-8712-7C24DBF8CAE9}"/>
          </ac:picMkLst>
        </pc:picChg>
        <pc:picChg chg="del">
          <ac:chgData name="Jason Webber (He/Him)" userId="6c52e734-46d2-4b9e-be54-bcfaf0eb3c53" providerId="ADAL" clId="{76505CF9-1934-4955-AA95-799DB87341BE}" dt="2024-02-26T14:00:59.209" v="323" actId="478"/>
          <ac:picMkLst>
            <pc:docMk/>
            <pc:sldMk cId="2629828768" sldId="274"/>
            <ac:picMk id="22" creationId="{34A85B63-93F1-2C5D-36AA-B32B83B025C0}"/>
          </ac:picMkLst>
        </pc:picChg>
        <pc:picChg chg="mod">
          <ac:chgData name="Jason Webber (He/Him)" userId="6c52e734-46d2-4b9e-be54-bcfaf0eb3c53" providerId="ADAL" clId="{76505CF9-1934-4955-AA95-799DB87341BE}" dt="2024-02-26T14:02:22.297" v="342" actId="1076"/>
          <ac:picMkLst>
            <pc:docMk/>
            <pc:sldMk cId="2629828768" sldId="274"/>
            <ac:picMk id="24" creationId="{3910632B-3DAA-1005-1186-84C1A6C44B11}"/>
          </ac:picMkLst>
        </pc:picChg>
      </pc:sldChg>
      <pc:sldChg chg="addSp delSp modSp add mod ord">
        <pc:chgData name="Jason Webber (He/Him)" userId="6c52e734-46d2-4b9e-be54-bcfaf0eb3c53" providerId="ADAL" clId="{76505CF9-1934-4955-AA95-799DB87341BE}" dt="2024-02-26T14:22:53.185" v="788" actId="1076"/>
        <pc:sldMkLst>
          <pc:docMk/>
          <pc:sldMk cId="1326807896" sldId="275"/>
        </pc:sldMkLst>
        <pc:spChg chg="mod">
          <ac:chgData name="Jason Webber (He/Him)" userId="6c52e734-46d2-4b9e-be54-bcfaf0eb3c53" providerId="ADAL" clId="{76505CF9-1934-4955-AA95-799DB87341BE}" dt="2024-02-26T14:22:49.524" v="787" actId="20577"/>
          <ac:spMkLst>
            <pc:docMk/>
            <pc:sldMk cId="1326807896" sldId="275"/>
            <ac:spMk id="18" creationId="{4C779B0C-2474-FCD5-A080-9BA060C05BE2}"/>
          </ac:spMkLst>
        </pc:spChg>
        <pc:spChg chg="mod">
          <ac:chgData name="Jason Webber (He/Him)" userId="6c52e734-46d2-4b9e-be54-bcfaf0eb3c53" providerId="ADAL" clId="{76505CF9-1934-4955-AA95-799DB87341BE}" dt="2024-02-26T14:20:38.151" v="677" actId="20577"/>
          <ac:spMkLst>
            <pc:docMk/>
            <pc:sldMk cId="1326807896" sldId="275"/>
            <ac:spMk id="19" creationId="{08E1700B-85A1-42D9-976C-EFF1EC1A516B}"/>
          </ac:spMkLst>
        </pc:spChg>
        <pc:picChg chg="add mod">
          <ac:chgData name="Jason Webber (He/Him)" userId="6c52e734-46d2-4b9e-be54-bcfaf0eb3c53" providerId="ADAL" clId="{76505CF9-1934-4955-AA95-799DB87341BE}" dt="2024-02-26T14:22:53.185" v="788" actId="1076"/>
          <ac:picMkLst>
            <pc:docMk/>
            <pc:sldMk cId="1326807896" sldId="275"/>
            <ac:picMk id="2" creationId="{9F605858-E555-3562-6883-6B77B47BC7B1}"/>
          </ac:picMkLst>
        </pc:picChg>
        <pc:picChg chg="del">
          <ac:chgData name="Jason Webber (He/Him)" userId="6c52e734-46d2-4b9e-be54-bcfaf0eb3c53" providerId="ADAL" clId="{76505CF9-1934-4955-AA95-799DB87341BE}" dt="2024-02-26T14:20:18.749" v="636" actId="478"/>
          <ac:picMkLst>
            <pc:docMk/>
            <pc:sldMk cId="1326807896" sldId="275"/>
            <ac:picMk id="26" creationId="{A69F27F8-43F6-EE16-9C6E-93B6416F8CCC}"/>
          </ac:picMkLst>
        </pc:picChg>
        <pc:picChg chg="del">
          <ac:chgData name="Jason Webber (He/Him)" userId="6c52e734-46d2-4b9e-be54-bcfaf0eb3c53" providerId="ADAL" clId="{76505CF9-1934-4955-AA95-799DB87341BE}" dt="2024-02-26T14:20:18.749" v="636" actId="478"/>
          <ac:picMkLst>
            <pc:docMk/>
            <pc:sldMk cId="1326807896" sldId="275"/>
            <ac:picMk id="28" creationId="{E90ED0FD-B857-376C-B255-673F16F843CC}"/>
          </ac:picMkLst>
        </pc:picChg>
        <pc:picChg chg="del">
          <ac:chgData name="Jason Webber (He/Him)" userId="6c52e734-46d2-4b9e-be54-bcfaf0eb3c53" providerId="ADAL" clId="{76505CF9-1934-4955-AA95-799DB87341BE}" dt="2024-02-26T14:20:18.749" v="636" actId="478"/>
          <ac:picMkLst>
            <pc:docMk/>
            <pc:sldMk cId="1326807896" sldId="275"/>
            <ac:picMk id="30" creationId="{1B496E29-201F-A7B6-0683-4015AED6BD65}"/>
          </ac:picMkLst>
        </pc:picChg>
        <pc:picChg chg="del">
          <ac:chgData name="Jason Webber (He/Him)" userId="6c52e734-46d2-4b9e-be54-bcfaf0eb3c53" providerId="ADAL" clId="{76505CF9-1934-4955-AA95-799DB87341BE}" dt="2024-02-26T14:20:18.749" v="636" actId="478"/>
          <ac:picMkLst>
            <pc:docMk/>
            <pc:sldMk cId="1326807896" sldId="275"/>
            <ac:picMk id="32" creationId="{AEB2B638-AB13-B944-039A-6538E1DA6F0D}"/>
          </ac:picMkLst>
        </pc:picChg>
        <pc:picChg chg="del">
          <ac:chgData name="Jason Webber (He/Him)" userId="6c52e734-46d2-4b9e-be54-bcfaf0eb3c53" providerId="ADAL" clId="{76505CF9-1934-4955-AA95-799DB87341BE}" dt="2024-02-26T14:20:18.749" v="636" actId="478"/>
          <ac:picMkLst>
            <pc:docMk/>
            <pc:sldMk cId="1326807896" sldId="275"/>
            <ac:picMk id="34" creationId="{3B583D82-4AC0-A943-8469-107355731F0D}"/>
          </ac:picMkLst>
        </pc:picChg>
        <pc:picChg chg="del">
          <ac:chgData name="Jason Webber (He/Him)" userId="6c52e734-46d2-4b9e-be54-bcfaf0eb3c53" providerId="ADAL" clId="{76505CF9-1934-4955-AA95-799DB87341BE}" dt="2024-02-26T14:20:18.749" v="636" actId="478"/>
          <ac:picMkLst>
            <pc:docMk/>
            <pc:sldMk cId="1326807896" sldId="275"/>
            <ac:picMk id="36" creationId="{FDAC18C4-E986-6495-5B93-1AC199B428E9}"/>
          </ac:picMkLst>
        </pc:picChg>
      </pc:sldChg>
      <pc:sldChg chg="addSp modSp new del mod">
        <pc:chgData name="Jason Webber (He/Him)" userId="6c52e734-46d2-4b9e-be54-bcfaf0eb3c53" providerId="ADAL" clId="{76505CF9-1934-4955-AA95-799DB87341BE}" dt="2024-02-26T14:32:59.224" v="1059" actId="47"/>
        <pc:sldMkLst>
          <pc:docMk/>
          <pc:sldMk cId="2925924371" sldId="276"/>
        </pc:sldMkLst>
        <pc:spChg chg="add mod">
          <ac:chgData name="Jason Webber (He/Him)" userId="6c52e734-46d2-4b9e-be54-bcfaf0eb3c53" providerId="ADAL" clId="{76505CF9-1934-4955-AA95-799DB87341BE}" dt="2024-02-26T14:31:04.419" v="1022" actId="208"/>
          <ac:spMkLst>
            <pc:docMk/>
            <pc:sldMk cId="2925924371" sldId="276"/>
            <ac:spMk id="2" creationId="{F839AE91-9AF3-48AF-D1FE-89DF3ABC1F0C}"/>
          </ac:spMkLst>
        </pc:spChg>
      </pc:sldChg>
      <pc:sldChg chg="addSp modSp add mod">
        <pc:chgData name="Jason Webber (He/Him)" userId="6c52e734-46d2-4b9e-be54-bcfaf0eb3c53" providerId="ADAL" clId="{76505CF9-1934-4955-AA95-799DB87341BE}" dt="2024-02-26T14:37:13.134" v="1229" actId="1076"/>
        <pc:sldMkLst>
          <pc:docMk/>
          <pc:sldMk cId="2777164417" sldId="277"/>
        </pc:sldMkLst>
        <pc:spChg chg="add mod ord">
          <ac:chgData name="Jason Webber (He/Him)" userId="6c52e734-46d2-4b9e-be54-bcfaf0eb3c53" providerId="ADAL" clId="{76505CF9-1934-4955-AA95-799DB87341BE}" dt="2024-02-26T14:32:06.312" v="1029" actId="167"/>
          <ac:spMkLst>
            <pc:docMk/>
            <pc:sldMk cId="2777164417" sldId="277"/>
            <ac:spMk id="2" creationId="{7A673EE9-7A8F-06C0-245B-3B88393B9A7A}"/>
          </ac:spMkLst>
        </pc:spChg>
        <pc:spChg chg="mod">
          <ac:chgData name="Jason Webber (He/Him)" userId="6c52e734-46d2-4b9e-be54-bcfaf0eb3c53" providerId="ADAL" clId="{76505CF9-1934-4955-AA95-799DB87341BE}" dt="2024-02-26T14:37:13.134" v="1229" actId="1076"/>
          <ac:spMkLst>
            <pc:docMk/>
            <pc:sldMk cId="2777164417" sldId="277"/>
            <ac:spMk id="7" creationId="{B30BAA15-01B7-3E4B-1535-12B3F033DE31}"/>
          </ac:spMkLst>
        </pc:spChg>
        <pc:picChg chg="mod modCrop">
          <ac:chgData name="Jason Webber (He/Him)" userId="6c52e734-46d2-4b9e-be54-bcfaf0eb3c53" providerId="ADAL" clId="{76505CF9-1934-4955-AA95-799DB87341BE}" dt="2024-02-26T14:32:17.930" v="1030" actId="732"/>
          <ac:picMkLst>
            <pc:docMk/>
            <pc:sldMk cId="2777164417" sldId="277"/>
            <ac:picMk id="5" creationId="{17D24634-3DD1-4E24-3449-2B8D83FED0EF}"/>
          </ac:picMkLst>
        </pc:picChg>
      </pc:sldChg>
      <pc:sldChg chg="modSp add mod">
        <pc:chgData name="Jason Webber (He/Him)" userId="6c52e734-46d2-4b9e-be54-bcfaf0eb3c53" providerId="ADAL" clId="{76505CF9-1934-4955-AA95-799DB87341BE}" dt="2024-02-26T14:36:58.446" v="1220" actId="20577"/>
        <pc:sldMkLst>
          <pc:docMk/>
          <pc:sldMk cId="40238886" sldId="278"/>
        </pc:sldMkLst>
        <pc:spChg chg="mod">
          <ac:chgData name="Jason Webber (He/Him)" userId="6c52e734-46d2-4b9e-be54-bcfaf0eb3c53" providerId="ADAL" clId="{76505CF9-1934-4955-AA95-799DB87341BE}" dt="2024-02-26T14:36:58.446" v="1220" actId="20577"/>
          <ac:spMkLst>
            <pc:docMk/>
            <pc:sldMk cId="40238886" sldId="278"/>
            <ac:spMk id="7" creationId="{D39708A6-5BE6-923F-C643-8B211B879666}"/>
          </ac:spMkLst>
        </pc:spChg>
      </pc:sldChg>
      <pc:sldChg chg="addSp delSp modSp add mod ord">
        <pc:chgData name="Jason Webber (He/Him)" userId="6c52e734-46d2-4b9e-be54-bcfaf0eb3c53" providerId="ADAL" clId="{76505CF9-1934-4955-AA95-799DB87341BE}" dt="2024-02-28T13:21:37.732" v="3715" actId="20577"/>
        <pc:sldMkLst>
          <pc:docMk/>
          <pc:sldMk cId="2048473923" sldId="279"/>
        </pc:sldMkLst>
        <pc:spChg chg="add mod">
          <ac:chgData name="Jason Webber (He/Him)" userId="6c52e734-46d2-4b9e-be54-bcfaf0eb3c53" providerId="ADAL" clId="{76505CF9-1934-4955-AA95-799DB87341BE}" dt="2024-02-28T13:21:37.732" v="3715" actId="20577"/>
          <ac:spMkLst>
            <pc:docMk/>
            <pc:sldMk cId="2048473923" sldId="279"/>
            <ac:spMk id="3" creationId="{700AB741-0D72-7C5E-62FA-82DC86EAFEDF}"/>
          </ac:spMkLst>
        </pc:spChg>
        <pc:spChg chg="del">
          <ac:chgData name="Jason Webber (He/Him)" userId="6c52e734-46d2-4b9e-be54-bcfaf0eb3c53" providerId="ADAL" clId="{76505CF9-1934-4955-AA95-799DB87341BE}" dt="2024-02-26T14:50:38.088" v="1358" actId="478"/>
          <ac:spMkLst>
            <pc:docMk/>
            <pc:sldMk cId="2048473923" sldId="279"/>
            <ac:spMk id="18" creationId="{9E3E4D78-C333-F692-CC9A-114E981F8B35}"/>
          </ac:spMkLst>
        </pc:spChg>
        <pc:spChg chg="del">
          <ac:chgData name="Jason Webber (He/Him)" userId="6c52e734-46d2-4b9e-be54-bcfaf0eb3c53" providerId="ADAL" clId="{76505CF9-1934-4955-AA95-799DB87341BE}" dt="2024-02-26T14:50:51.398" v="1361" actId="478"/>
          <ac:spMkLst>
            <pc:docMk/>
            <pc:sldMk cId="2048473923" sldId="279"/>
            <ac:spMk id="20" creationId="{7E995160-BAD2-63B2-A259-0ACBD9CEED08}"/>
          </ac:spMkLst>
        </pc:spChg>
        <pc:spChg chg="add mod">
          <ac:chgData name="Jason Webber (He/Him)" userId="6c52e734-46d2-4b9e-be54-bcfaf0eb3c53" providerId="ADAL" clId="{76505CF9-1934-4955-AA95-799DB87341BE}" dt="2024-02-28T13:17:07.151" v="3375" actId="14100"/>
          <ac:spMkLst>
            <pc:docMk/>
            <pc:sldMk cId="2048473923" sldId="279"/>
            <ac:spMk id="21" creationId="{37B91E95-5E90-77AC-07B0-1054209AAB9F}"/>
          </ac:spMkLst>
        </pc:spChg>
        <pc:grpChg chg="del">
          <ac:chgData name="Jason Webber (He/Him)" userId="6c52e734-46d2-4b9e-be54-bcfaf0eb3c53" providerId="ADAL" clId="{76505CF9-1934-4955-AA95-799DB87341BE}" dt="2024-02-26T14:50:39.720" v="1359" actId="478"/>
          <ac:grpSpMkLst>
            <pc:docMk/>
            <pc:sldMk cId="2048473923" sldId="279"/>
            <ac:grpSpMk id="2" creationId="{12AC42F8-B357-2763-A154-9F42716F8FB0}"/>
          </ac:grpSpMkLst>
        </pc:grpChg>
        <pc:grpChg chg="del">
          <ac:chgData name="Jason Webber (He/Him)" userId="6c52e734-46d2-4b9e-be54-bcfaf0eb3c53" providerId="ADAL" clId="{76505CF9-1934-4955-AA95-799DB87341BE}" dt="2024-02-26T14:50:34.977" v="1357" actId="478"/>
          <ac:grpSpMkLst>
            <pc:docMk/>
            <pc:sldMk cId="2048473923" sldId="279"/>
            <ac:grpSpMk id="6" creationId="{5B76E3BE-6ABA-0A8E-DAAF-8A3C740A16C7}"/>
          </ac:grpSpMkLst>
        </pc:grpChg>
        <pc:picChg chg="add mod">
          <ac:chgData name="Jason Webber (He/Him)" userId="6c52e734-46d2-4b9e-be54-bcfaf0eb3c53" providerId="ADAL" clId="{76505CF9-1934-4955-AA95-799DB87341BE}" dt="2024-02-28T13:16:35.424" v="3347" actId="1076"/>
          <ac:picMkLst>
            <pc:docMk/>
            <pc:sldMk cId="2048473923" sldId="279"/>
            <ac:picMk id="4" creationId="{241F04DB-BC7C-B932-619A-251BAF5DB5A9}"/>
          </ac:picMkLst>
        </pc:picChg>
        <pc:picChg chg="del">
          <ac:chgData name="Jason Webber (He/Him)" userId="6c52e734-46d2-4b9e-be54-bcfaf0eb3c53" providerId="ADAL" clId="{76505CF9-1934-4955-AA95-799DB87341BE}" dt="2024-02-26T14:50:38.088" v="1358" actId="478"/>
          <ac:picMkLst>
            <pc:docMk/>
            <pc:sldMk cId="2048473923" sldId="279"/>
            <ac:picMk id="19" creationId="{1F7DDBC1-2A70-F285-DDA0-8C8C1F7820CF}"/>
          </ac:picMkLst>
        </pc:picChg>
        <pc:picChg chg="add del mod">
          <ac:chgData name="Jason Webber (He/Him)" userId="6c52e734-46d2-4b9e-be54-bcfaf0eb3c53" providerId="ADAL" clId="{76505CF9-1934-4955-AA95-799DB87341BE}" dt="2024-02-28T12:50:58.432" v="2785" actId="478"/>
          <ac:picMkLst>
            <pc:docMk/>
            <pc:sldMk cId="2048473923" sldId="279"/>
            <ac:picMk id="23" creationId="{499CF1DE-350D-D6BF-A870-259875023531}"/>
          </ac:picMkLst>
        </pc:picChg>
      </pc:sldChg>
      <pc:sldChg chg="addSp delSp modSp add mod">
        <pc:chgData name="Jason Webber (He/Him)" userId="6c52e734-46d2-4b9e-be54-bcfaf0eb3c53" providerId="ADAL" clId="{76505CF9-1934-4955-AA95-799DB87341BE}" dt="2024-02-28T13:12:18.112" v="3099" actId="20577"/>
        <pc:sldMkLst>
          <pc:docMk/>
          <pc:sldMk cId="542074147" sldId="280"/>
        </pc:sldMkLst>
        <pc:spChg chg="mod">
          <ac:chgData name="Jason Webber (He/Him)" userId="6c52e734-46d2-4b9e-be54-bcfaf0eb3c53" providerId="ADAL" clId="{76505CF9-1934-4955-AA95-799DB87341BE}" dt="2024-02-28T13:12:18.112" v="3099" actId="20577"/>
          <ac:spMkLst>
            <pc:docMk/>
            <pc:sldMk cId="542074147" sldId="280"/>
            <ac:spMk id="3" creationId="{8162667C-2A9F-7329-B16C-EE36AA9EBFC0}"/>
          </ac:spMkLst>
        </pc:spChg>
        <pc:spChg chg="mod">
          <ac:chgData name="Jason Webber (He/Him)" userId="6c52e734-46d2-4b9e-be54-bcfaf0eb3c53" providerId="ADAL" clId="{76505CF9-1934-4955-AA95-799DB87341BE}" dt="2024-02-26T14:52:34.852" v="1472" actId="404"/>
          <ac:spMkLst>
            <pc:docMk/>
            <pc:sldMk cId="542074147" sldId="280"/>
            <ac:spMk id="21" creationId="{6B77F4CD-C6C6-DD32-D102-F36B8C0144ED}"/>
          </ac:spMkLst>
        </pc:spChg>
        <pc:picChg chg="add del mod">
          <ac:chgData name="Jason Webber (He/Him)" userId="6c52e734-46d2-4b9e-be54-bcfaf0eb3c53" providerId="ADAL" clId="{76505CF9-1934-4955-AA95-799DB87341BE}" dt="2024-02-26T14:54:44.712" v="1548" actId="478"/>
          <ac:picMkLst>
            <pc:docMk/>
            <pc:sldMk cId="542074147" sldId="280"/>
            <ac:picMk id="2" creationId="{0438B7CE-E2D5-117A-3E41-2D5031C56D7A}"/>
          </ac:picMkLst>
        </pc:picChg>
        <pc:picChg chg="add mod">
          <ac:chgData name="Jason Webber (He/Him)" userId="6c52e734-46d2-4b9e-be54-bcfaf0eb3c53" providerId="ADAL" clId="{76505CF9-1934-4955-AA95-799DB87341BE}" dt="2024-02-28T11:50:15.409" v="1889" actId="1076"/>
          <ac:picMkLst>
            <pc:docMk/>
            <pc:sldMk cId="542074147" sldId="280"/>
            <ac:picMk id="4" creationId="{12A719C0-6315-0E02-65FC-AD82246602B7}"/>
          </ac:picMkLst>
        </pc:picChg>
      </pc:sldChg>
      <pc:sldChg chg="addSp delSp modSp add mod">
        <pc:chgData name="Jason Webber (He/Him)" userId="6c52e734-46d2-4b9e-be54-bcfaf0eb3c53" providerId="ADAL" clId="{76505CF9-1934-4955-AA95-799DB87341BE}" dt="2024-02-28T12:52:26.147" v="2905" actId="20577"/>
        <pc:sldMkLst>
          <pc:docMk/>
          <pc:sldMk cId="969522805" sldId="281"/>
        </pc:sldMkLst>
        <pc:spChg chg="mod">
          <ac:chgData name="Jason Webber (He/Him)" userId="6c52e734-46d2-4b9e-be54-bcfaf0eb3c53" providerId="ADAL" clId="{76505CF9-1934-4955-AA95-799DB87341BE}" dt="2024-02-28T12:52:26.147" v="2905" actId="20577"/>
          <ac:spMkLst>
            <pc:docMk/>
            <pc:sldMk cId="969522805" sldId="281"/>
            <ac:spMk id="3" creationId="{1F6EF2AE-49CC-8120-01E9-7A275A1D4593}"/>
          </ac:spMkLst>
        </pc:spChg>
        <pc:spChg chg="mod">
          <ac:chgData name="Jason Webber (He/Him)" userId="6c52e734-46d2-4b9e-be54-bcfaf0eb3c53" providerId="ADAL" clId="{76505CF9-1934-4955-AA95-799DB87341BE}" dt="2024-02-26T14:59:00.287" v="1717" actId="20577"/>
          <ac:spMkLst>
            <pc:docMk/>
            <pc:sldMk cId="969522805" sldId="281"/>
            <ac:spMk id="21" creationId="{01713A9B-49ED-B913-D117-C023DC5D17F4}"/>
          </ac:spMkLst>
        </pc:spChg>
        <pc:picChg chg="add mod">
          <ac:chgData name="Jason Webber (He/Him)" userId="6c52e734-46d2-4b9e-be54-bcfaf0eb3c53" providerId="ADAL" clId="{76505CF9-1934-4955-AA95-799DB87341BE}" dt="2024-02-28T12:26:58.809" v="2781" actId="1076"/>
          <ac:picMkLst>
            <pc:docMk/>
            <pc:sldMk cId="969522805" sldId="281"/>
            <ac:picMk id="4" creationId="{A263B129-5A75-52D4-C59E-DDB05ADB7D11}"/>
          </ac:picMkLst>
        </pc:picChg>
        <pc:picChg chg="del">
          <ac:chgData name="Jason Webber (He/Him)" userId="6c52e734-46d2-4b9e-be54-bcfaf0eb3c53" providerId="ADAL" clId="{76505CF9-1934-4955-AA95-799DB87341BE}" dt="2024-02-26T14:59:52.287" v="1775" actId="478"/>
          <ac:picMkLst>
            <pc:docMk/>
            <pc:sldMk cId="969522805" sldId="281"/>
            <ac:picMk id="23" creationId="{0C836B32-D606-A59A-42B7-2375222F89A8}"/>
          </ac:picMkLst>
        </pc:picChg>
      </pc:sldChg>
      <pc:sldChg chg="modSp add mod">
        <pc:chgData name="Jason Webber (He/Him)" userId="6c52e734-46d2-4b9e-be54-bcfaf0eb3c53" providerId="ADAL" clId="{76505CF9-1934-4955-AA95-799DB87341BE}" dt="2024-02-28T13:17:27.106" v="3390" actId="20577"/>
        <pc:sldMkLst>
          <pc:docMk/>
          <pc:sldMk cId="2414272372" sldId="282"/>
        </pc:sldMkLst>
        <pc:spChg chg="mod">
          <ac:chgData name="Jason Webber (He/Him)" userId="6c52e734-46d2-4b9e-be54-bcfaf0eb3c53" providerId="ADAL" clId="{76505CF9-1934-4955-AA95-799DB87341BE}" dt="2024-02-28T13:17:27.106" v="3390" actId="20577"/>
          <ac:spMkLst>
            <pc:docMk/>
            <pc:sldMk cId="2414272372" sldId="282"/>
            <ac:spMk id="21" creationId="{50828BE6-9B65-DC61-4CB5-7D1223B921CB}"/>
          </ac:spMkLst>
        </pc:spChg>
      </pc:sldChg>
      <pc:sldChg chg="addSp delSp modSp add mod">
        <pc:chgData name="Jason Webber (He/Him)" userId="6c52e734-46d2-4b9e-be54-bcfaf0eb3c53" providerId="ADAL" clId="{76505CF9-1934-4955-AA95-799DB87341BE}" dt="2024-02-28T12:56:47.747" v="3061" actId="1076"/>
        <pc:sldMkLst>
          <pc:docMk/>
          <pc:sldMk cId="3962813314" sldId="283"/>
        </pc:sldMkLst>
        <pc:spChg chg="mod">
          <ac:chgData name="Jason Webber (He/Him)" userId="6c52e734-46d2-4b9e-be54-bcfaf0eb3c53" providerId="ADAL" clId="{76505CF9-1934-4955-AA95-799DB87341BE}" dt="2024-02-28T12:56:35.373" v="3060" actId="20577"/>
          <ac:spMkLst>
            <pc:docMk/>
            <pc:sldMk cId="3962813314" sldId="283"/>
            <ac:spMk id="3" creationId="{E47642A0-27A3-7D26-388A-B22665E9DA70}"/>
          </ac:spMkLst>
        </pc:spChg>
        <pc:spChg chg="mod">
          <ac:chgData name="Jason Webber (He/Him)" userId="6c52e734-46d2-4b9e-be54-bcfaf0eb3c53" providerId="ADAL" clId="{76505CF9-1934-4955-AA95-799DB87341BE}" dt="2024-02-28T12:52:44.449" v="2929" actId="20577"/>
          <ac:spMkLst>
            <pc:docMk/>
            <pc:sldMk cId="3962813314" sldId="283"/>
            <ac:spMk id="21" creationId="{BE3CC5E7-4799-C219-059F-12C4D0AEA75B}"/>
          </ac:spMkLst>
        </pc:spChg>
        <pc:picChg chg="del">
          <ac:chgData name="Jason Webber (He/Him)" userId="6c52e734-46d2-4b9e-be54-bcfaf0eb3c53" providerId="ADAL" clId="{76505CF9-1934-4955-AA95-799DB87341BE}" dt="2024-02-28T12:52:46.207" v="2930" actId="478"/>
          <ac:picMkLst>
            <pc:docMk/>
            <pc:sldMk cId="3962813314" sldId="283"/>
            <ac:picMk id="4" creationId="{E71319D7-BFF7-03CE-3D99-1B079D4857C5}"/>
          </ac:picMkLst>
        </pc:picChg>
        <pc:picChg chg="add mod">
          <ac:chgData name="Jason Webber (He/Him)" userId="6c52e734-46d2-4b9e-be54-bcfaf0eb3c53" providerId="ADAL" clId="{76505CF9-1934-4955-AA95-799DB87341BE}" dt="2024-02-28T12:56:47.747" v="3061" actId="1076"/>
          <ac:picMkLst>
            <pc:docMk/>
            <pc:sldMk cId="3962813314" sldId="283"/>
            <ac:picMk id="5" creationId="{13847F9A-5E51-6BBC-3ADC-3B8DC312F4F1}"/>
          </ac:picMkLst>
        </pc:picChg>
      </pc:sldChg>
      <pc:sldChg chg="addSp delSp modSp add mod">
        <pc:chgData name="Jason Webber (He/Him)" userId="6c52e734-46d2-4b9e-be54-bcfaf0eb3c53" providerId="ADAL" clId="{76505CF9-1934-4955-AA95-799DB87341BE}" dt="2024-02-28T13:25:48.409" v="4068" actId="20577"/>
        <pc:sldMkLst>
          <pc:docMk/>
          <pc:sldMk cId="3158291401" sldId="284"/>
        </pc:sldMkLst>
        <pc:spChg chg="mod">
          <ac:chgData name="Jason Webber (He/Him)" userId="6c52e734-46d2-4b9e-be54-bcfaf0eb3c53" providerId="ADAL" clId="{76505CF9-1934-4955-AA95-799DB87341BE}" dt="2024-02-28T13:25:48.409" v="4068" actId="20577"/>
          <ac:spMkLst>
            <pc:docMk/>
            <pc:sldMk cId="3158291401" sldId="284"/>
            <ac:spMk id="3" creationId="{78D08A5F-6B8E-5E2D-5FD9-1BC85BCB976F}"/>
          </ac:spMkLst>
        </pc:spChg>
        <pc:spChg chg="mod">
          <ac:chgData name="Jason Webber (He/Him)" userId="6c52e734-46d2-4b9e-be54-bcfaf0eb3c53" providerId="ADAL" clId="{76505CF9-1934-4955-AA95-799DB87341BE}" dt="2024-02-28T13:21:55.325" v="3738" actId="20577"/>
          <ac:spMkLst>
            <pc:docMk/>
            <pc:sldMk cId="3158291401" sldId="284"/>
            <ac:spMk id="21" creationId="{401F89B9-D133-D566-B131-468BE48986F0}"/>
          </ac:spMkLst>
        </pc:spChg>
        <pc:picChg chg="del">
          <ac:chgData name="Jason Webber (He/Him)" userId="6c52e734-46d2-4b9e-be54-bcfaf0eb3c53" providerId="ADAL" clId="{76505CF9-1934-4955-AA95-799DB87341BE}" dt="2024-02-28T13:22:00.765" v="3740" actId="478"/>
          <ac:picMkLst>
            <pc:docMk/>
            <pc:sldMk cId="3158291401" sldId="284"/>
            <ac:picMk id="4" creationId="{822D1D68-01E7-26F0-9C3A-B0A9BAF3413A}"/>
          </ac:picMkLst>
        </pc:picChg>
        <pc:picChg chg="add mod">
          <ac:chgData name="Jason Webber (He/Him)" userId="6c52e734-46d2-4b9e-be54-bcfaf0eb3c53" providerId="ADAL" clId="{76505CF9-1934-4955-AA95-799DB87341BE}" dt="2024-02-28T13:24:33.159" v="3920" actId="1076"/>
          <ac:picMkLst>
            <pc:docMk/>
            <pc:sldMk cId="3158291401" sldId="284"/>
            <ac:picMk id="5" creationId="{8E554CAF-81B1-F32E-C74E-04D2A3437FD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46FE3-D7F8-4088-B6B2-4AF54D10FA3A}" type="datetimeFigureOut">
              <a:rPr lang="en-GB" smtClean="0"/>
              <a:t>28/02/2024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7514C-BF72-4710-95BA-2ECA229BD938}" type="slidenum">
              <a:rPr lang="en-GB" smtClean="0"/>
              <a:t>‹#›</a:t>
            </a:fld>
            <a:endParaRPr lang="en-GB"/>
          </a:p>
        </p:txBody>
      </p:sp>
    </p:spTree>
    <p:extLst>
      <p:ext uri="{BB962C8B-B14F-4D97-AF65-F5344CB8AC3E}">
        <p14:creationId xmlns:p14="http://schemas.microsoft.com/office/powerpoint/2010/main" val="339777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This section outlines a suggested text to use as an introduction to the session: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 Welcome to this OUTRAGED session. The aim is for us to come together to watch</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the UEFA video, and then hold an open discussion about preventing and fighting</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discrimination in football.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I am here as your session leader today. I am happy to be able to share this experience</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with you, and hope that we can come together to create a safe and open space for</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discussion. Together we will look at how we as individuals but also as a group, can look to</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fight discrimination. As a parent of a player, you are aware of</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the benefits that football and sport can bring, but of course also about the harms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that discrimination can bring. We are here today to discuss and share ideas around our</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roles and responsibilities around the topic of discrimination in football, as well as outside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of the sport.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This project is based on the idea that discussion will strengthen the joint values of respect, and to also provide a platform for all involved in football to relate and connect, to work together to eradicate discrimination in football. We can only achieve this through collaboration, and as a parent you are a very important player.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The work we do here today is a part of the UEFA OUTRAGED educational project, and I will provide them some key information about the session. If you feel like you would like to speak further about any of the aspects we cover today, please reach out to me in the end of the session.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UEFA, the Football Association of Wales and (INSERT FC NAME) thanks you for being a part of this project, and this session is one of many which will look to change the football environment for the better.”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2</a:t>
            </a:fld>
            <a:endParaRPr lang="en-GB"/>
          </a:p>
        </p:txBody>
      </p:sp>
    </p:spTree>
    <p:extLst>
      <p:ext uri="{BB962C8B-B14F-4D97-AF65-F5344CB8AC3E}">
        <p14:creationId xmlns:p14="http://schemas.microsoft.com/office/powerpoint/2010/main" val="275275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D4D4F"/>
                </a:solidFill>
                <a:latin typeface="FrutigerNeueLTW1G-Book"/>
              </a:rPr>
              <a:t>“Thank you all for your work here today. I hope that you all take three things away </a:t>
            </a:r>
            <a:r>
              <a:rPr lang="en-GB" sz="1800" b="0" i="0" u="none" strike="noStrike" baseline="0" dirty="0">
                <a:solidFill>
                  <a:srgbClr val="4D4D4F"/>
                </a:solidFill>
                <a:latin typeface="FrutigerNeueLTW1G-Book"/>
              </a:rPr>
              <a:t>from today:</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1. We all play a role in making sure that football is welcoming for all – you, your club, the National Association and UEFA.</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2. Discrimination should never be accepted, and it is key that you feel comfortable speaking about these topics and know where to turn if you need support or to </a:t>
            </a:r>
            <a:r>
              <a:rPr lang="en-GB" sz="1800" b="0" i="0" u="none" strike="noStrike" baseline="0" dirty="0">
                <a:solidFill>
                  <a:srgbClr val="4D4D4F"/>
                </a:solidFill>
                <a:latin typeface="FrutigerNeueLTW1G-Book"/>
              </a:rPr>
              <a:t>report an incident.</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3. We are all here because of our love for football – let us leverage this to build an environment that represents values of </a:t>
            </a:r>
            <a:r>
              <a:rPr lang="en-GB" sz="1800" b="0" i="0" u="none" strike="noStrike" baseline="0" dirty="0">
                <a:solidFill>
                  <a:srgbClr val="4D4D4F"/>
                </a:solidFill>
                <a:latin typeface="FrutigerNeueLTW1G-Book"/>
              </a:rPr>
              <a:t>respect, openness, and inclusion.</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Based on these three things, you’ll be a part of the OUTRAGED educational project, working to make sure that there is </a:t>
            </a:r>
            <a:r>
              <a:rPr lang="en-US" sz="1800" b="0" i="0" u="none" strike="noStrike" baseline="0">
                <a:solidFill>
                  <a:srgbClr val="4D4D4F"/>
                </a:solidFill>
                <a:latin typeface="FrutigerNeueLTW1G-Book"/>
              </a:rPr>
              <a:t>no place for </a:t>
            </a:r>
            <a:r>
              <a:rPr lang="en-US" sz="1800" b="0" i="0" u="none" strike="noStrike" baseline="0" dirty="0">
                <a:solidFill>
                  <a:srgbClr val="4D4D4F"/>
                </a:solidFill>
                <a:latin typeface="FrutigerNeueLTW1G-Book"/>
              </a:rPr>
              <a:t>discrimination in European football.”</a:t>
            </a:r>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13</a:t>
            </a:fld>
            <a:endParaRPr lang="en-GB"/>
          </a:p>
        </p:txBody>
      </p:sp>
    </p:spTree>
    <p:extLst>
      <p:ext uri="{BB962C8B-B14F-4D97-AF65-F5344CB8AC3E}">
        <p14:creationId xmlns:p14="http://schemas.microsoft.com/office/powerpoint/2010/main" val="330991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https://www.uefa.tv/video/vod/376097/?playlistId=11230</a:t>
            </a: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4</a:t>
            </a:fld>
            <a:endParaRPr lang="en-GB"/>
          </a:p>
        </p:txBody>
      </p:sp>
    </p:spTree>
    <p:extLst>
      <p:ext uri="{BB962C8B-B14F-4D97-AF65-F5344CB8AC3E}">
        <p14:creationId xmlns:p14="http://schemas.microsoft.com/office/powerpoint/2010/main" val="24489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70714-0123-E951-2D41-25E0CB2FD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4C34F-A19E-E782-4C77-1B5D2C2D0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23DF0-5628-8578-D174-D574ABFD11F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3CF5B8E-89A7-5057-2BE7-93EBB7E8C8B5}"/>
              </a:ext>
            </a:extLst>
          </p:cNvPr>
          <p:cNvSpPr>
            <a:spLocks noGrp="1"/>
          </p:cNvSpPr>
          <p:nvPr>
            <p:ph type="sldNum" sz="quarter" idx="5"/>
          </p:nvPr>
        </p:nvSpPr>
        <p:spPr/>
        <p:txBody>
          <a:bodyPr/>
          <a:lstStyle/>
          <a:p>
            <a:fld id="{5887514C-BF72-4710-95BA-2ECA229BD938}" type="slidenum">
              <a:rPr lang="en-GB" smtClean="0"/>
              <a:t>6</a:t>
            </a:fld>
            <a:endParaRPr lang="en-GB"/>
          </a:p>
        </p:txBody>
      </p:sp>
    </p:spTree>
    <p:extLst>
      <p:ext uri="{BB962C8B-B14F-4D97-AF65-F5344CB8AC3E}">
        <p14:creationId xmlns:p14="http://schemas.microsoft.com/office/powerpoint/2010/main" val="363760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C3-66A8-B42B-C730-5290BAB8F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73D78-98E9-4631-DC2B-329EE7026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903B5-546D-FB8C-265B-313080AF4516}"/>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1528356-7928-F994-1593-237E8226C597}"/>
              </a:ext>
            </a:extLst>
          </p:cNvPr>
          <p:cNvSpPr>
            <a:spLocks noGrp="1"/>
          </p:cNvSpPr>
          <p:nvPr>
            <p:ph type="sldNum" sz="quarter" idx="5"/>
          </p:nvPr>
        </p:nvSpPr>
        <p:spPr/>
        <p:txBody>
          <a:bodyPr/>
          <a:lstStyle/>
          <a:p>
            <a:fld id="{5887514C-BF72-4710-95BA-2ECA229BD938}" type="slidenum">
              <a:rPr lang="en-GB" smtClean="0"/>
              <a:t>7</a:t>
            </a:fld>
            <a:endParaRPr lang="en-GB"/>
          </a:p>
        </p:txBody>
      </p:sp>
    </p:spTree>
    <p:extLst>
      <p:ext uri="{BB962C8B-B14F-4D97-AF65-F5344CB8AC3E}">
        <p14:creationId xmlns:p14="http://schemas.microsoft.com/office/powerpoint/2010/main" val="97991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5F2A-5F2C-C1E4-BAF8-66F9A5D02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7F84-14CC-3FB4-7350-CFB8A1D76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9554B-CCC0-5D6A-9540-2F67B79A831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3971B19A-9451-DD35-2BD5-F512946091F8}"/>
              </a:ext>
            </a:extLst>
          </p:cNvPr>
          <p:cNvSpPr>
            <a:spLocks noGrp="1"/>
          </p:cNvSpPr>
          <p:nvPr>
            <p:ph type="sldNum" sz="quarter" idx="5"/>
          </p:nvPr>
        </p:nvSpPr>
        <p:spPr/>
        <p:txBody>
          <a:bodyPr/>
          <a:lstStyle/>
          <a:p>
            <a:fld id="{5887514C-BF72-4710-95BA-2ECA229BD938}" type="slidenum">
              <a:rPr lang="en-GB" smtClean="0"/>
              <a:t>8</a:t>
            </a:fld>
            <a:endParaRPr lang="en-GB"/>
          </a:p>
        </p:txBody>
      </p:sp>
    </p:spTree>
    <p:extLst>
      <p:ext uri="{BB962C8B-B14F-4D97-AF65-F5344CB8AC3E}">
        <p14:creationId xmlns:p14="http://schemas.microsoft.com/office/powerpoint/2010/main" val="232624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6B929-4165-2FE2-4CF4-81EA6D98D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49886-8683-F39F-7F35-CBCA0E98F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FDC41-427E-72E3-B610-05C72519554B}"/>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BFE6737B-E135-6242-5A02-D2F7E43590DC}"/>
              </a:ext>
            </a:extLst>
          </p:cNvPr>
          <p:cNvSpPr>
            <a:spLocks noGrp="1"/>
          </p:cNvSpPr>
          <p:nvPr>
            <p:ph type="sldNum" sz="quarter" idx="5"/>
          </p:nvPr>
        </p:nvSpPr>
        <p:spPr/>
        <p:txBody>
          <a:bodyPr/>
          <a:lstStyle/>
          <a:p>
            <a:fld id="{5887514C-BF72-4710-95BA-2ECA229BD938}" type="slidenum">
              <a:rPr lang="en-GB" smtClean="0"/>
              <a:t>9</a:t>
            </a:fld>
            <a:endParaRPr lang="en-GB"/>
          </a:p>
        </p:txBody>
      </p:sp>
    </p:spTree>
    <p:extLst>
      <p:ext uri="{BB962C8B-B14F-4D97-AF65-F5344CB8AC3E}">
        <p14:creationId xmlns:p14="http://schemas.microsoft.com/office/powerpoint/2010/main" val="167683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3023-885F-2367-B08F-64BD51BD0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3A33C-944E-2981-18BE-6EA5C995FE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216E67-961F-2531-F4E5-730EFCE7E227}"/>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Before closing the session, dedicate time to Discuss the commitment of the group for </a:t>
            </a:r>
            <a:r>
              <a:rPr lang="en-GB" sz="1800" b="0" i="0" u="none" strike="noStrike" baseline="0" dirty="0">
                <a:solidFill>
                  <a:srgbClr val="4D4D4F"/>
                </a:solidFill>
                <a:latin typeface="FrutigerNeueLTW1G-Book"/>
              </a:rPr>
              <a:t>active work. </a:t>
            </a:r>
            <a:r>
              <a:rPr lang="en-US" sz="1800" b="0" i="0" u="none" strike="noStrike" baseline="0" dirty="0">
                <a:solidFill>
                  <a:srgbClr val="4D4D4F"/>
                </a:solidFill>
                <a:latin typeface="FrutigerNeueLTW1G-Book"/>
              </a:rPr>
              <a:t>Based on the discussions around the previous points, work with the group to identify minimum 3 actions that the group will commit to implement in a timeframe appropriate to your group/</a:t>
            </a:r>
            <a:r>
              <a:rPr lang="en-US" sz="1800" b="0" i="0" u="none" strike="noStrike" baseline="0" dirty="0" err="1">
                <a:solidFill>
                  <a:srgbClr val="4D4D4F"/>
                </a:solidFill>
                <a:latin typeface="FrutigerNeueLTW1G-Book"/>
              </a:rPr>
              <a:t>organisation’s</a:t>
            </a:r>
            <a:r>
              <a:rPr lang="en-US" sz="1800" b="0" i="0" u="none" strike="noStrike" baseline="0" dirty="0">
                <a:solidFill>
                  <a:srgbClr val="4D4D4F"/>
                </a:solidFill>
                <a:latin typeface="FrutigerNeueLTW1G-Book"/>
              </a:rPr>
              <a:t> </a:t>
            </a:r>
            <a:r>
              <a:rPr lang="en-GB" sz="1800" b="0" i="0" u="none" strike="noStrike" baseline="0" dirty="0">
                <a:solidFill>
                  <a:srgbClr val="4D4D4F"/>
                </a:solidFill>
                <a:latin typeface="FrutigerNeueLTW1G-Book"/>
              </a:rPr>
              <a:t>context.</a:t>
            </a:r>
            <a:endParaRPr lang="en-GB" dirty="0"/>
          </a:p>
        </p:txBody>
      </p:sp>
      <p:sp>
        <p:nvSpPr>
          <p:cNvPr id="4" name="Slide Number Placeholder 3">
            <a:extLst>
              <a:ext uri="{FF2B5EF4-FFF2-40B4-BE49-F238E27FC236}">
                <a16:creationId xmlns:a16="http://schemas.microsoft.com/office/drawing/2014/main" id="{9A2A113D-A440-D4A8-69EC-00595607289E}"/>
              </a:ext>
            </a:extLst>
          </p:cNvPr>
          <p:cNvSpPr>
            <a:spLocks noGrp="1"/>
          </p:cNvSpPr>
          <p:nvPr>
            <p:ph type="sldNum" sz="quarter" idx="5"/>
          </p:nvPr>
        </p:nvSpPr>
        <p:spPr/>
        <p:txBody>
          <a:bodyPr/>
          <a:lstStyle/>
          <a:p>
            <a:fld id="{5887514C-BF72-4710-95BA-2ECA229BD938}" type="slidenum">
              <a:rPr lang="en-GB" smtClean="0"/>
              <a:t>10</a:t>
            </a:fld>
            <a:endParaRPr lang="en-GB"/>
          </a:p>
        </p:txBody>
      </p:sp>
    </p:spTree>
    <p:extLst>
      <p:ext uri="{BB962C8B-B14F-4D97-AF65-F5344CB8AC3E}">
        <p14:creationId xmlns:p14="http://schemas.microsoft.com/office/powerpoint/2010/main" val="132884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40FF-FF78-7A29-C1A3-B9F373848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12302-E5E7-8D04-07A2-3854BC995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388A1-EAC6-768D-403C-498FFB47200B}"/>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40BDD1D8-6493-47F5-5DED-7C21A0A6D46A}"/>
              </a:ext>
            </a:extLst>
          </p:cNvPr>
          <p:cNvSpPr>
            <a:spLocks noGrp="1"/>
          </p:cNvSpPr>
          <p:nvPr>
            <p:ph type="sldNum" sz="quarter" idx="5"/>
          </p:nvPr>
        </p:nvSpPr>
        <p:spPr/>
        <p:txBody>
          <a:bodyPr/>
          <a:lstStyle/>
          <a:p>
            <a:fld id="{5887514C-BF72-4710-95BA-2ECA229BD938}" type="slidenum">
              <a:rPr lang="en-GB" smtClean="0"/>
              <a:t>11</a:t>
            </a:fld>
            <a:endParaRPr lang="en-GB"/>
          </a:p>
        </p:txBody>
      </p:sp>
    </p:spTree>
    <p:extLst>
      <p:ext uri="{BB962C8B-B14F-4D97-AF65-F5344CB8AC3E}">
        <p14:creationId xmlns:p14="http://schemas.microsoft.com/office/powerpoint/2010/main" val="254917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details of dedicated contact person at your Club i.e. safeguarding officer or Liaison Officer.</a:t>
            </a:r>
          </a:p>
        </p:txBody>
      </p:sp>
      <p:sp>
        <p:nvSpPr>
          <p:cNvPr id="4" name="Slide Number Placeholder 3"/>
          <p:cNvSpPr>
            <a:spLocks noGrp="1"/>
          </p:cNvSpPr>
          <p:nvPr>
            <p:ph type="sldNum" sz="quarter" idx="5"/>
          </p:nvPr>
        </p:nvSpPr>
        <p:spPr/>
        <p:txBody>
          <a:bodyPr/>
          <a:lstStyle/>
          <a:p>
            <a:fld id="{5887514C-BF72-4710-95BA-2ECA229BD938}" type="slidenum">
              <a:rPr lang="en-GB" smtClean="0"/>
              <a:t>12</a:t>
            </a:fld>
            <a:endParaRPr lang="en-GB"/>
          </a:p>
        </p:txBody>
      </p:sp>
    </p:spTree>
    <p:extLst>
      <p:ext uri="{BB962C8B-B14F-4D97-AF65-F5344CB8AC3E}">
        <p14:creationId xmlns:p14="http://schemas.microsoft.com/office/powerpoint/2010/main" val="274349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D34F-BC91-B1DB-5B00-87654F21B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E75A87-2E6D-91E8-754C-E5A716F61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53096-7405-2CF9-5C40-5E8D64D98067}"/>
              </a:ext>
            </a:extLst>
          </p:cNvPr>
          <p:cNvSpPr>
            <a:spLocks noGrp="1"/>
          </p:cNvSpPr>
          <p:nvPr>
            <p:ph type="dt" sz="half" idx="10"/>
          </p:nvPr>
        </p:nvSpPr>
        <p:spPr/>
        <p:txBody>
          <a:bodyPr/>
          <a:lstStyle/>
          <a:p>
            <a:fld id="{C17A228C-5FFF-446F-B636-5AEB2F6C4608}" type="datetimeFigureOut">
              <a:rPr lang="en-GB" smtClean="0"/>
              <a:t>28/02/2024</a:t>
            </a:fld>
            <a:endParaRPr lang="en-GB"/>
          </a:p>
        </p:txBody>
      </p:sp>
      <p:sp>
        <p:nvSpPr>
          <p:cNvPr id="5" name="Footer Placeholder 4">
            <a:extLst>
              <a:ext uri="{FF2B5EF4-FFF2-40B4-BE49-F238E27FC236}">
                <a16:creationId xmlns:a16="http://schemas.microsoft.com/office/drawing/2014/main" id="{12488C84-61BB-0B9C-CA93-316335518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F17B0-68EC-D620-D753-CA4A2490B67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19562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45A-6059-8CB1-4FEA-73193B2B52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842114-ABD6-C3D2-4494-220BEEA77D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C14177-43A7-BBA8-3393-E588CD0F1FE4}"/>
              </a:ext>
            </a:extLst>
          </p:cNvPr>
          <p:cNvSpPr>
            <a:spLocks noGrp="1"/>
          </p:cNvSpPr>
          <p:nvPr>
            <p:ph type="dt" sz="half" idx="10"/>
          </p:nvPr>
        </p:nvSpPr>
        <p:spPr/>
        <p:txBody>
          <a:bodyPr/>
          <a:lstStyle/>
          <a:p>
            <a:fld id="{C17A228C-5FFF-446F-B636-5AEB2F6C4608}" type="datetimeFigureOut">
              <a:rPr lang="en-GB" smtClean="0"/>
              <a:t>28/02/2024</a:t>
            </a:fld>
            <a:endParaRPr lang="en-GB"/>
          </a:p>
        </p:txBody>
      </p:sp>
      <p:sp>
        <p:nvSpPr>
          <p:cNvPr id="5" name="Footer Placeholder 4">
            <a:extLst>
              <a:ext uri="{FF2B5EF4-FFF2-40B4-BE49-F238E27FC236}">
                <a16:creationId xmlns:a16="http://schemas.microsoft.com/office/drawing/2014/main" id="{6E26B0C7-1994-236B-F62C-F50EA0271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3B6DF-9867-4925-8B5A-554C4B670FB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49652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DC37B-0EC8-2743-C377-961C40B1A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2C8873-FA7B-4863-6838-4167B7745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3BA99-AED6-F23E-40B0-5224D05132BC}"/>
              </a:ext>
            </a:extLst>
          </p:cNvPr>
          <p:cNvSpPr>
            <a:spLocks noGrp="1"/>
          </p:cNvSpPr>
          <p:nvPr>
            <p:ph type="dt" sz="half" idx="10"/>
          </p:nvPr>
        </p:nvSpPr>
        <p:spPr/>
        <p:txBody>
          <a:bodyPr/>
          <a:lstStyle/>
          <a:p>
            <a:fld id="{C17A228C-5FFF-446F-B636-5AEB2F6C4608}" type="datetimeFigureOut">
              <a:rPr lang="en-GB" smtClean="0"/>
              <a:t>28/02/2024</a:t>
            </a:fld>
            <a:endParaRPr lang="en-GB"/>
          </a:p>
        </p:txBody>
      </p:sp>
      <p:sp>
        <p:nvSpPr>
          <p:cNvPr id="5" name="Footer Placeholder 4">
            <a:extLst>
              <a:ext uri="{FF2B5EF4-FFF2-40B4-BE49-F238E27FC236}">
                <a16:creationId xmlns:a16="http://schemas.microsoft.com/office/drawing/2014/main" id="{E1FDF5C1-5C5F-03A6-F838-0C188C86D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E6012-BE62-ECE7-54D7-4852F430FF4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58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D833-22E2-75C8-2C99-CCD77DF6D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6052A1-ADDF-F1D0-689F-178C85671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31570-4DAF-F7D3-6C02-A43F75F39D26}"/>
              </a:ext>
            </a:extLst>
          </p:cNvPr>
          <p:cNvSpPr>
            <a:spLocks noGrp="1"/>
          </p:cNvSpPr>
          <p:nvPr>
            <p:ph type="dt" sz="half" idx="10"/>
          </p:nvPr>
        </p:nvSpPr>
        <p:spPr/>
        <p:txBody>
          <a:bodyPr/>
          <a:lstStyle/>
          <a:p>
            <a:fld id="{C17A228C-5FFF-446F-B636-5AEB2F6C4608}" type="datetimeFigureOut">
              <a:rPr lang="en-GB" smtClean="0"/>
              <a:t>28/02/2024</a:t>
            </a:fld>
            <a:endParaRPr lang="en-GB"/>
          </a:p>
        </p:txBody>
      </p:sp>
      <p:sp>
        <p:nvSpPr>
          <p:cNvPr id="5" name="Footer Placeholder 4">
            <a:extLst>
              <a:ext uri="{FF2B5EF4-FFF2-40B4-BE49-F238E27FC236}">
                <a16:creationId xmlns:a16="http://schemas.microsoft.com/office/drawing/2014/main" id="{2FD51E63-89C4-1D4D-C54C-A235E16FD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CBFA6-C48B-609C-1B5F-F3237063DCF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315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DE1B-1F7C-EE1D-AE8B-58185BE5D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2FF191-7537-1DB2-7AEF-A2D1FD014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7CB23-5180-12FF-0F6A-CFD56C39C64A}"/>
              </a:ext>
            </a:extLst>
          </p:cNvPr>
          <p:cNvSpPr>
            <a:spLocks noGrp="1"/>
          </p:cNvSpPr>
          <p:nvPr>
            <p:ph type="dt" sz="half" idx="10"/>
          </p:nvPr>
        </p:nvSpPr>
        <p:spPr/>
        <p:txBody>
          <a:bodyPr/>
          <a:lstStyle/>
          <a:p>
            <a:fld id="{C17A228C-5FFF-446F-B636-5AEB2F6C4608}" type="datetimeFigureOut">
              <a:rPr lang="en-GB" smtClean="0"/>
              <a:t>28/02/2024</a:t>
            </a:fld>
            <a:endParaRPr lang="en-GB"/>
          </a:p>
        </p:txBody>
      </p:sp>
      <p:sp>
        <p:nvSpPr>
          <p:cNvPr id="5" name="Footer Placeholder 4">
            <a:extLst>
              <a:ext uri="{FF2B5EF4-FFF2-40B4-BE49-F238E27FC236}">
                <a16:creationId xmlns:a16="http://schemas.microsoft.com/office/drawing/2014/main" id="{3CD127B8-D81B-01AF-0036-493A98670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8C318-9378-1989-2587-7375BD9EF588}"/>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2061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2D06-A5E7-25EF-B128-F8C573FB52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FEA41E-922B-D53D-0075-94A0DFFA8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0F1A6B-DFE7-A9E6-66B3-F06CBA217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AC8E13-AEA7-9120-1E35-36C9C058CAF4}"/>
              </a:ext>
            </a:extLst>
          </p:cNvPr>
          <p:cNvSpPr>
            <a:spLocks noGrp="1"/>
          </p:cNvSpPr>
          <p:nvPr>
            <p:ph type="dt" sz="half" idx="10"/>
          </p:nvPr>
        </p:nvSpPr>
        <p:spPr/>
        <p:txBody>
          <a:bodyPr/>
          <a:lstStyle/>
          <a:p>
            <a:fld id="{C17A228C-5FFF-446F-B636-5AEB2F6C4608}" type="datetimeFigureOut">
              <a:rPr lang="en-GB" smtClean="0"/>
              <a:t>28/02/2024</a:t>
            </a:fld>
            <a:endParaRPr lang="en-GB"/>
          </a:p>
        </p:txBody>
      </p:sp>
      <p:sp>
        <p:nvSpPr>
          <p:cNvPr id="6" name="Footer Placeholder 5">
            <a:extLst>
              <a:ext uri="{FF2B5EF4-FFF2-40B4-BE49-F238E27FC236}">
                <a16:creationId xmlns:a16="http://schemas.microsoft.com/office/drawing/2014/main" id="{AE1B3BB4-4C0A-43A3-427E-7B58349057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36114-91D4-6B91-714D-108C806032B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0280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221-2735-DEFC-7E00-3AD40B222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159CA-12A2-47B0-D536-49AF9279F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084B-4972-EEF6-7339-043A2CA55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F8C38A-3101-A96D-68C3-65427FB79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A6D24-2666-FF64-2D1D-C8A39ED6F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CB7AAD-F951-ABEC-2481-F5C1296FBDA1}"/>
              </a:ext>
            </a:extLst>
          </p:cNvPr>
          <p:cNvSpPr>
            <a:spLocks noGrp="1"/>
          </p:cNvSpPr>
          <p:nvPr>
            <p:ph type="dt" sz="half" idx="10"/>
          </p:nvPr>
        </p:nvSpPr>
        <p:spPr/>
        <p:txBody>
          <a:bodyPr/>
          <a:lstStyle/>
          <a:p>
            <a:fld id="{C17A228C-5FFF-446F-B636-5AEB2F6C4608}" type="datetimeFigureOut">
              <a:rPr lang="en-GB" smtClean="0"/>
              <a:t>28/02/2024</a:t>
            </a:fld>
            <a:endParaRPr lang="en-GB"/>
          </a:p>
        </p:txBody>
      </p:sp>
      <p:sp>
        <p:nvSpPr>
          <p:cNvPr id="8" name="Footer Placeholder 7">
            <a:extLst>
              <a:ext uri="{FF2B5EF4-FFF2-40B4-BE49-F238E27FC236}">
                <a16:creationId xmlns:a16="http://schemas.microsoft.com/office/drawing/2014/main" id="{71882511-A2C3-ADB1-035F-E49DB90A9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E70AD3-A944-1E25-A7C3-A74A1FF9319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7976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6C9B-B25D-CFD3-E02C-1B59DD06D3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578CB-303A-4211-8F4E-BC03B664E0E1}"/>
              </a:ext>
            </a:extLst>
          </p:cNvPr>
          <p:cNvSpPr>
            <a:spLocks noGrp="1"/>
          </p:cNvSpPr>
          <p:nvPr>
            <p:ph type="dt" sz="half" idx="10"/>
          </p:nvPr>
        </p:nvSpPr>
        <p:spPr/>
        <p:txBody>
          <a:bodyPr/>
          <a:lstStyle/>
          <a:p>
            <a:fld id="{C17A228C-5FFF-446F-B636-5AEB2F6C4608}" type="datetimeFigureOut">
              <a:rPr lang="en-GB" smtClean="0"/>
              <a:t>28/02/2024</a:t>
            </a:fld>
            <a:endParaRPr lang="en-GB"/>
          </a:p>
        </p:txBody>
      </p:sp>
      <p:sp>
        <p:nvSpPr>
          <p:cNvPr id="4" name="Footer Placeholder 3">
            <a:extLst>
              <a:ext uri="{FF2B5EF4-FFF2-40B4-BE49-F238E27FC236}">
                <a16:creationId xmlns:a16="http://schemas.microsoft.com/office/drawing/2014/main" id="{274A1462-7939-D402-19CC-B9C9E87E75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B7DE-752F-C5F8-F242-D9E87F85D8BF}"/>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4872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1457C-368D-35FF-6432-D66559EF0492}"/>
              </a:ext>
            </a:extLst>
          </p:cNvPr>
          <p:cNvSpPr>
            <a:spLocks noGrp="1"/>
          </p:cNvSpPr>
          <p:nvPr>
            <p:ph type="dt" sz="half" idx="10"/>
          </p:nvPr>
        </p:nvSpPr>
        <p:spPr/>
        <p:txBody>
          <a:bodyPr/>
          <a:lstStyle/>
          <a:p>
            <a:fld id="{C17A228C-5FFF-446F-B636-5AEB2F6C4608}" type="datetimeFigureOut">
              <a:rPr lang="en-GB" smtClean="0"/>
              <a:t>28/02/2024</a:t>
            </a:fld>
            <a:endParaRPr lang="en-GB"/>
          </a:p>
        </p:txBody>
      </p:sp>
      <p:sp>
        <p:nvSpPr>
          <p:cNvPr id="3" name="Footer Placeholder 2">
            <a:extLst>
              <a:ext uri="{FF2B5EF4-FFF2-40B4-BE49-F238E27FC236}">
                <a16:creationId xmlns:a16="http://schemas.microsoft.com/office/drawing/2014/main" id="{6CE2B357-8370-20AC-633B-2D4092CA7A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9B174C-A843-2BC4-26BA-02D2E665B7C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01557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DD17-C927-5116-D0E3-C684E8777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16F7DE-1000-BEE5-4350-2D94E72B4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3B530D-1BF9-BB41-6047-BB74D285C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E0A78-E2A4-7A77-E888-D92E3D70E24B}"/>
              </a:ext>
            </a:extLst>
          </p:cNvPr>
          <p:cNvSpPr>
            <a:spLocks noGrp="1"/>
          </p:cNvSpPr>
          <p:nvPr>
            <p:ph type="dt" sz="half" idx="10"/>
          </p:nvPr>
        </p:nvSpPr>
        <p:spPr/>
        <p:txBody>
          <a:bodyPr/>
          <a:lstStyle/>
          <a:p>
            <a:fld id="{C17A228C-5FFF-446F-B636-5AEB2F6C4608}" type="datetimeFigureOut">
              <a:rPr lang="en-GB" smtClean="0"/>
              <a:t>28/02/2024</a:t>
            </a:fld>
            <a:endParaRPr lang="en-GB"/>
          </a:p>
        </p:txBody>
      </p:sp>
      <p:sp>
        <p:nvSpPr>
          <p:cNvPr id="6" name="Footer Placeholder 5">
            <a:extLst>
              <a:ext uri="{FF2B5EF4-FFF2-40B4-BE49-F238E27FC236}">
                <a16:creationId xmlns:a16="http://schemas.microsoft.com/office/drawing/2014/main" id="{182AC075-4E26-60A7-3B56-FBD621313A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14CA1-34E3-594F-BB28-0C989058C6A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24926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EFC4-45E5-489A-CF3A-FE2538A2B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F1F9E-4548-D715-6428-C7CAA4AA0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0F7213-7CAA-6683-1AFA-AF85D8687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A9AC2-7A87-DF2C-894A-609EF9740321}"/>
              </a:ext>
            </a:extLst>
          </p:cNvPr>
          <p:cNvSpPr>
            <a:spLocks noGrp="1"/>
          </p:cNvSpPr>
          <p:nvPr>
            <p:ph type="dt" sz="half" idx="10"/>
          </p:nvPr>
        </p:nvSpPr>
        <p:spPr/>
        <p:txBody>
          <a:bodyPr/>
          <a:lstStyle/>
          <a:p>
            <a:fld id="{C17A228C-5FFF-446F-B636-5AEB2F6C4608}" type="datetimeFigureOut">
              <a:rPr lang="en-GB" smtClean="0"/>
              <a:t>28/02/2024</a:t>
            </a:fld>
            <a:endParaRPr lang="en-GB"/>
          </a:p>
        </p:txBody>
      </p:sp>
      <p:sp>
        <p:nvSpPr>
          <p:cNvPr id="6" name="Footer Placeholder 5">
            <a:extLst>
              <a:ext uri="{FF2B5EF4-FFF2-40B4-BE49-F238E27FC236}">
                <a16:creationId xmlns:a16="http://schemas.microsoft.com/office/drawing/2014/main" id="{5667A401-E72B-6B28-0356-44F29B2954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B115B-AECA-0E9C-D792-DE5BFB12F949}"/>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10838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BF192-B859-74EC-8476-BA7EC4AA4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C1037-E718-0A19-A774-E3959543A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0BC98-8F26-F455-5587-3F8AE6070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7A228C-5FFF-446F-B636-5AEB2F6C4608}" type="datetimeFigureOut">
              <a:rPr lang="en-GB" smtClean="0"/>
              <a:t>28/02/2024</a:t>
            </a:fld>
            <a:endParaRPr lang="en-GB"/>
          </a:p>
        </p:txBody>
      </p:sp>
      <p:sp>
        <p:nvSpPr>
          <p:cNvPr id="5" name="Footer Placeholder 4">
            <a:extLst>
              <a:ext uri="{FF2B5EF4-FFF2-40B4-BE49-F238E27FC236}">
                <a16:creationId xmlns:a16="http://schemas.microsoft.com/office/drawing/2014/main" id="{3590634D-FD27-D3B9-A8D9-51F175206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C7BEF24-5CBB-40A0-55FC-1A799FBE1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29803F-4710-498B-BAE7-6CADC0D50615}" type="slidenum">
              <a:rPr lang="en-GB" smtClean="0"/>
              <a:t>‹#›</a:t>
            </a:fld>
            <a:endParaRPr lang="en-GB"/>
          </a:p>
        </p:txBody>
      </p:sp>
    </p:spTree>
    <p:extLst>
      <p:ext uri="{BB962C8B-B14F-4D97-AF65-F5344CB8AC3E}">
        <p14:creationId xmlns:p14="http://schemas.microsoft.com/office/powerpoint/2010/main" val="389465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efa.tv/video/vod/376097/?playlistId=112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02223B-DF9B-98CA-8960-7CF79A6F740A}"/>
              </a:ext>
            </a:extLst>
          </p:cNvPr>
          <p:cNvPicPr>
            <a:picLocks noChangeAspect="1"/>
          </p:cNvPicPr>
          <p:nvPr/>
        </p:nvPicPr>
        <p:blipFill rotWithShape="1">
          <a:blip r:embed="rId2"/>
          <a:srcRect r="330"/>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3251EDA-1EA1-6A16-B1F1-CF893A8BA243}"/>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red and white shield with a dragon&#10;&#10;Description automatically generated">
            <a:extLst>
              <a:ext uri="{FF2B5EF4-FFF2-40B4-BE49-F238E27FC236}">
                <a16:creationId xmlns:a16="http://schemas.microsoft.com/office/drawing/2014/main" id="{D5168FCA-337F-0A33-CC92-EE1E5556B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
        <p:nvSpPr>
          <p:cNvPr id="2" name="TextBox 1">
            <a:extLst>
              <a:ext uri="{FF2B5EF4-FFF2-40B4-BE49-F238E27FC236}">
                <a16:creationId xmlns:a16="http://schemas.microsoft.com/office/drawing/2014/main" id="{384E3EC4-82D9-77FC-2C5E-47E773D83A35}"/>
              </a:ext>
            </a:extLst>
          </p:cNvPr>
          <p:cNvSpPr txBox="1"/>
          <p:nvPr/>
        </p:nvSpPr>
        <p:spPr>
          <a:xfrm>
            <a:off x="7996687" y="1890485"/>
            <a:ext cx="3597215" cy="2585323"/>
          </a:xfrm>
          <a:prstGeom prst="rect">
            <a:avLst/>
          </a:prstGeom>
          <a:noFill/>
        </p:spPr>
        <p:txBody>
          <a:bodyPr wrap="square">
            <a:spAutoFit/>
          </a:bodyPr>
          <a:lstStyle/>
          <a:p>
            <a:r>
              <a:rPr lang="en-GB" sz="5400" b="1" dirty="0">
                <a:solidFill>
                  <a:srgbClr val="8D9A76"/>
                </a:solidFill>
                <a:latin typeface="+mj-lt"/>
              </a:rPr>
              <a:t>PARENT </a:t>
            </a:r>
          </a:p>
          <a:p>
            <a:r>
              <a:rPr lang="en-GB" sz="5400" b="1" dirty="0">
                <a:solidFill>
                  <a:srgbClr val="8D9A76"/>
                </a:solidFill>
                <a:latin typeface="+mj-lt"/>
              </a:rPr>
              <a:t>TRAINING</a:t>
            </a:r>
            <a:br>
              <a:rPr lang="en-GB" sz="5400" b="1" dirty="0">
                <a:solidFill>
                  <a:srgbClr val="8D9A76"/>
                </a:solidFill>
                <a:latin typeface="+mj-lt"/>
              </a:rPr>
            </a:br>
            <a:r>
              <a:rPr lang="en-GB" sz="5400" b="1" dirty="0">
                <a:solidFill>
                  <a:srgbClr val="8D9A76"/>
                </a:solidFill>
                <a:latin typeface="+mj-lt"/>
              </a:rPr>
              <a:t>SESSION</a:t>
            </a:r>
          </a:p>
        </p:txBody>
      </p:sp>
    </p:spTree>
    <p:extLst>
      <p:ext uri="{BB962C8B-B14F-4D97-AF65-F5344CB8AC3E}">
        <p14:creationId xmlns:p14="http://schemas.microsoft.com/office/powerpoint/2010/main" val="7366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71D58-A27F-81E8-7610-7263DBBE2C0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6215B5B-FCF5-8675-8920-0E5ADACC6267}"/>
              </a:ext>
            </a:extLst>
          </p:cNvPr>
          <p:cNvSpPr txBox="1"/>
          <p:nvPr/>
        </p:nvSpPr>
        <p:spPr>
          <a:xfrm>
            <a:off x="769908" y="1499416"/>
            <a:ext cx="11038634" cy="4124206"/>
          </a:xfrm>
          <a:prstGeom prst="rect">
            <a:avLst/>
          </a:prstGeom>
          <a:noFill/>
        </p:spPr>
        <p:txBody>
          <a:bodyPr wrap="square">
            <a:spAutoFit/>
          </a:bodyPr>
          <a:lstStyle/>
          <a:p>
            <a:pPr algn="l"/>
            <a:r>
              <a:rPr lang="en-US" sz="2800" b="1" dirty="0">
                <a:solidFill>
                  <a:srgbClr val="8D9A76"/>
                </a:solidFill>
                <a:latin typeface="+mj-lt"/>
              </a:rPr>
              <a:t>WHAT CAN WE DO?</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The video highlights experiences, but also speaks about what can be done to fight and prevent discrimination in football.</a:t>
            </a:r>
          </a:p>
          <a:p>
            <a:pPr algn="l"/>
            <a:endParaRPr lang="en-US" sz="2400" dirty="0"/>
          </a:p>
          <a:p>
            <a:pPr algn="l"/>
            <a:r>
              <a:rPr lang="en-US" sz="2400" dirty="0"/>
              <a:t>Q: What can we do, as individuals and together, to prevent and fight discrimination of all kinds?</a:t>
            </a:r>
          </a:p>
          <a:p>
            <a:pPr algn="l"/>
            <a:endParaRPr lang="en-US" sz="2400" dirty="0"/>
          </a:p>
          <a:p>
            <a:pPr algn="l"/>
            <a:r>
              <a:rPr lang="en-US" sz="2400" dirty="0"/>
              <a:t>Use the OUTRAGED Commitment card to write down 3 actions that you will commit to following the session.</a:t>
            </a:r>
          </a:p>
          <a:p>
            <a:pPr algn="l"/>
            <a:endParaRPr lang="en-US" b="1" dirty="0"/>
          </a:p>
        </p:txBody>
      </p:sp>
      <p:sp>
        <p:nvSpPr>
          <p:cNvPr id="7" name="TextBox 6">
            <a:extLst>
              <a:ext uri="{FF2B5EF4-FFF2-40B4-BE49-F238E27FC236}">
                <a16:creationId xmlns:a16="http://schemas.microsoft.com/office/drawing/2014/main" id="{38866431-FDEE-86D3-456C-E8344E573B16}"/>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COMMITMENT</a:t>
            </a:r>
            <a:endParaRPr lang="en-GB" sz="4000" b="1" dirty="0">
              <a:latin typeface="+mj-lt"/>
            </a:endParaRPr>
          </a:p>
        </p:txBody>
      </p:sp>
    </p:spTree>
    <p:extLst>
      <p:ext uri="{BB962C8B-B14F-4D97-AF65-F5344CB8AC3E}">
        <p14:creationId xmlns:p14="http://schemas.microsoft.com/office/powerpoint/2010/main" val="419834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BF6C1-67D8-D8EC-FEE3-F7218EE3A2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C51E88-DEE6-F84D-9832-974BFC97B4CA}"/>
              </a:ext>
            </a:extLst>
          </p:cNvPr>
          <p:cNvSpPr txBox="1"/>
          <p:nvPr/>
        </p:nvSpPr>
        <p:spPr>
          <a:xfrm>
            <a:off x="769908" y="1499416"/>
            <a:ext cx="11038634" cy="1261884"/>
          </a:xfrm>
          <a:prstGeom prst="rect">
            <a:avLst/>
          </a:prstGeom>
          <a:noFill/>
        </p:spPr>
        <p:txBody>
          <a:bodyPr wrap="square">
            <a:spAutoFit/>
          </a:bodyPr>
          <a:lstStyle/>
          <a:p>
            <a:pPr algn="l"/>
            <a:r>
              <a:rPr lang="en-US" sz="2800" b="1" i="0" u="none" strike="noStrike" baseline="0" dirty="0">
                <a:solidFill>
                  <a:srgbClr val="8D9A76"/>
                </a:solidFill>
                <a:latin typeface="+mj-lt"/>
              </a:rPr>
              <a:t>THOUGHTS &amp; FEEDBACK</a:t>
            </a:r>
          </a:p>
          <a:p>
            <a:pPr algn="l"/>
            <a:endParaRPr lang="en-US" sz="2400" b="0" i="0" u="none" strike="noStrike" baseline="0" dirty="0"/>
          </a:p>
          <a:p>
            <a:pPr algn="l"/>
            <a:r>
              <a:rPr lang="en-US" sz="2400" dirty="0"/>
              <a:t>Do you have any questions?</a:t>
            </a:r>
            <a:endParaRPr lang="en-GB" dirty="0"/>
          </a:p>
        </p:txBody>
      </p:sp>
      <p:sp>
        <p:nvSpPr>
          <p:cNvPr id="7" name="TextBox 6">
            <a:extLst>
              <a:ext uri="{FF2B5EF4-FFF2-40B4-BE49-F238E27FC236}">
                <a16:creationId xmlns:a16="http://schemas.microsoft.com/office/drawing/2014/main" id="{5800EEEB-4E15-6A88-8A3C-2C1D1E8098B0}"/>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QUESTIONS?</a:t>
            </a:r>
            <a:endParaRPr lang="en-GB" sz="4000" b="1" dirty="0">
              <a:latin typeface="+mj-lt"/>
            </a:endParaRPr>
          </a:p>
        </p:txBody>
      </p:sp>
      <p:pic>
        <p:nvPicPr>
          <p:cNvPr id="3" name="Graphic 2" descr="Badge Question Mark with solid fill">
            <a:extLst>
              <a:ext uri="{FF2B5EF4-FFF2-40B4-BE49-F238E27FC236}">
                <a16:creationId xmlns:a16="http://schemas.microsoft.com/office/drawing/2014/main" id="{F8C4AE1A-7AD6-16F4-AAB9-5DCFB0947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5625" y="2324100"/>
            <a:ext cx="2209800" cy="2209800"/>
          </a:xfrm>
          <a:prstGeom prst="rect">
            <a:avLst/>
          </a:prstGeom>
        </p:spPr>
      </p:pic>
    </p:spTree>
    <p:extLst>
      <p:ext uri="{BB962C8B-B14F-4D97-AF65-F5344CB8AC3E}">
        <p14:creationId xmlns:p14="http://schemas.microsoft.com/office/powerpoint/2010/main" val="214804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2123-2BC4-F641-321B-3C3CECA091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7642A0-27A3-7D26-388A-B22665E9DA70}"/>
              </a:ext>
            </a:extLst>
          </p:cNvPr>
          <p:cNvSpPr txBox="1"/>
          <p:nvPr/>
        </p:nvSpPr>
        <p:spPr>
          <a:xfrm>
            <a:off x="769907" y="1499416"/>
            <a:ext cx="5138524" cy="1200329"/>
          </a:xfrm>
          <a:prstGeom prst="rect">
            <a:avLst/>
          </a:prstGeom>
          <a:noFill/>
        </p:spPr>
        <p:txBody>
          <a:bodyPr wrap="square">
            <a:spAutoFit/>
          </a:bodyPr>
          <a:lstStyle/>
          <a:p>
            <a:pPr algn="l"/>
            <a:r>
              <a:rPr lang="en-GB" sz="2400" dirty="0"/>
              <a:t>If you experience discrimination or have any concerns, contact….</a:t>
            </a:r>
            <a:endParaRPr lang="en-GB" sz="2400" b="1" dirty="0">
              <a:solidFill>
                <a:srgbClr val="8D9A76"/>
              </a:solidFill>
            </a:endParaRPr>
          </a:p>
          <a:p>
            <a:pPr algn="l"/>
            <a:endParaRPr lang="en-GB" sz="2400" dirty="0"/>
          </a:p>
        </p:txBody>
      </p:sp>
      <p:sp>
        <p:nvSpPr>
          <p:cNvPr id="21" name="TextBox 20">
            <a:extLst>
              <a:ext uri="{FF2B5EF4-FFF2-40B4-BE49-F238E27FC236}">
                <a16:creationId xmlns:a16="http://schemas.microsoft.com/office/drawing/2014/main" id="{BE3CC5E7-4799-C219-059F-12C4D0AEA75B}"/>
              </a:ext>
            </a:extLst>
          </p:cNvPr>
          <p:cNvSpPr txBox="1"/>
          <p:nvPr/>
        </p:nvSpPr>
        <p:spPr>
          <a:xfrm>
            <a:off x="769908" y="541231"/>
            <a:ext cx="7416560" cy="707886"/>
          </a:xfrm>
          <a:prstGeom prst="rect">
            <a:avLst/>
          </a:prstGeom>
          <a:noFill/>
        </p:spPr>
        <p:txBody>
          <a:bodyPr wrap="square">
            <a:spAutoFit/>
          </a:bodyPr>
          <a:lstStyle/>
          <a:p>
            <a:r>
              <a:rPr lang="en-GB" sz="4000" b="1" dirty="0">
                <a:latin typeface="+mj-lt"/>
              </a:rPr>
              <a:t>FURTHER SUPPORT</a:t>
            </a:r>
          </a:p>
        </p:txBody>
      </p:sp>
      <p:pic>
        <p:nvPicPr>
          <p:cNvPr id="5" name="Graphic 4" descr="Envelope with solid fill">
            <a:extLst>
              <a:ext uri="{FF2B5EF4-FFF2-40B4-BE49-F238E27FC236}">
                <a16:creationId xmlns:a16="http://schemas.microsoft.com/office/drawing/2014/main" id="{13847F9A-5E51-6BBC-3ADC-3B8DC312F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1439" y="2278673"/>
            <a:ext cx="2300654" cy="2300654"/>
          </a:xfrm>
          <a:prstGeom prst="rect">
            <a:avLst/>
          </a:prstGeom>
        </p:spPr>
      </p:pic>
    </p:spTree>
    <p:extLst>
      <p:ext uri="{BB962C8B-B14F-4D97-AF65-F5344CB8AC3E}">
        <p14:creationId xmlns:p14="http://schemas.microsoft.com/office/powerpoint/2010/main" val="3962813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3" cstate="print"/>
          <a:stretch>
            <a:fillRect/>
          </a:stretch>
        </p:blipFill>
        <p:spPr>
          <a:xfrm>
            <a:off x="8745601" y="2855671"/>
            <a:ext cx="3446399" cy="609904"/>
          </a:xfrm>
          <a:prstGeom prst="rect">
            <a:avLst/>
          </a:prstGeom>
        </p:spPr>
      </p:pic>
      <p:pic>
        <p:nvPicPr>
          <p:cNvPr id="4" name="object 4"/>
          <p:cNvPicPr/>
          <p:nvPr/>
        </p:nvPicPr>
        <p:blipFill>
          <a:blip r:embed="rId4" cstate="print"/>
          <a:stretch>
            <a:fillRect/>
          </a:stretch>
        </p:blipFill>
        <p:spPr>
          <a:xfrm>
            <a:off x="0" y="0"/>
            <a:ext cx="6935723" cy="68579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9" cy="6857997"/>
          </a:xfrm>
          <a:prstGeom prst="rect">
            <a:avLst/>
          </a:prstGeom>
        </p:spPr>
      </p:pic>
      <p:sp>
        <p:nvSpPr>
          <p:cNvPr id="3" name="TextBox 2">
            <a:extLst>
              <a:ext uri="{FF2B5EF4-FFF2-40B4-BE49-F238E27FC236}">
                <a16:creationId xmlns:a16="http://schemas.microsoft.com/office/drawing/2014/main" id="{827D3387-604B-77B7-3DE7-E583EADC049F}"/>
              </a:ext>
            </a:extLst>
          </p:cNvPr>
          <p:cNvSpPr txBox="1"/>
          <p:nvPr/>
        </p:nvSpPr>
        <p:spPr>
          <a:xfrm>
            <a:off x="769908" y="1546232"/>
            <a:ext cx="10323662" cy="3939540"/>
          </a:xfrm>
          <a:prstGeom prst="rect">
            <a:avLst/>
          </a:prstGeom>
          <a:noFill/>
        </p:spPr>
        <p:txBody>
          <a:bodyPr wrap="square">
            <a:spAutoFit/>
          </a:bodyPr>
          <a:lstStyle/>
          <a:p>
            <a:pPr algn="l"/>
            <a:r>
              <a:rPr lang="en-GB" sz="2800" b="1" dirty="0">
                <a:solidFill>
                  <a:schemeClr val="bg1"/>
                </a:solidFill>
                <a:latin typeface="+mj-lt"/>
              </a:rPr>
              <a:t>WELCOME</a:t>
            </a:r>
          </a:p>
          <a:p>
            <a:pPr algn="l"/>
            <a:endParaRPr lang="en-GB" sz="2800" b="1" dirty="0">
              <a:solidFill>
                <a:schemeClr val="bg1"/>
              </a:solidFill>
              <a:latin typeface="+mj-lt"/>
            </a:endParaRPr>
          </a:p>
          <a:p>
            <a:pPr algn="l"/>
            <a:r>
              <a:rPr lang="en-US" sz="2400" dirty="0">
                <a:solidFill>
                  <a:schemeClr val="bg1"/>
                </a:solidFill>
              </a:rPr>
              <a:t>Welcome to this OUTRAGED Education Session.</a:t>
            </a:r>
            <a:endParaRPr lang="en-GB" sz="2400" dirty="0">
              <a:solidFill>
                <a:schemeClr val="bg1"/>
              </a:solidFill>
            </a:endParaRPr>
          </a:p>
          <a:p>
            <a:pPr algn="l"/>
            <a:endParaRPr lang="en-US" sz="2400" dirty="0">
              <a:solidFill>
                <a:schemeClr val="bg1"/>
              </a:solidFill>
            </a:endParaRPr>
          </a:p>
          <a:p>
            <a:pPr algn="l"/>
            <a:r>
              <a:rPr lang="en-US" sz="2800" b="1" dirty="0">
                <a:solidFill>
                  <a:schemeClr val="bg1"/>
                </a:solidFill>
                <a:latin typeface="+mj-lt"/>
              </a:rPr>
              <a:t>SESSION AIMS:</a:t>
            </a:r>
          </a:p>
          <a:p>
            <a:pPr algn="l"/>
            <a:endParaRPr lang="en-US" sz="2800" b="1" dirty="0">
              <a:solidFill>
                <a:schemeClr val="bg1"/>
              </a:solidFill>
              <a:latin typeface="+mj-lt"/>
            </a:endParaRPr>
          </a:p>
          <a:p>
            <a:r>
              <a:rPr lang="en-US" sz="2400" dirty="0">
                <a:solidFill>
                  <a:schemeClr val="bg1"/>
                </a:solidFill>
              </a:rPr>
              <a:t>Watch the UEFA OUTRAGED video and then hold an open discussion about preventing and fighting discrimination in football.</a:t>
            </a:r>
          </a:p>
          <a:p>
            <a:pPr algn="l"/>
            <a:endParaRPr lang="en-US" sz="2400" dirty="0">
              <a:solidFill>
                <a:schemeClr val="bg1"/>
              </a:solidFill>
            </a:endParaRPr>
          </a:p>
          <a:p>
            <a:pPr algn="l"/>
            <a:endParaRPr lang="en-GB" dirty="0">
              <a:solidFill>
                <a:schemeClr val="bg1"/>
              </a:solidFill>
            </a:endParaRPr>
          </a:p>
        </p:txBody>
      </p:sp>
      <p:sp>
        <p:nvSpPr>
          <p:cNvPr id="4" name="TextBox 3">
            <a:extLst>
              <a:ext uri="{FF2B5EF4-FFF2-40B4-BE49-F238E27FC236}">
                <a16:creationId xmlns:a16="http://schemas.microsoft.com/office/drawing/2014/main" id="{B44D0EA1-29ED-9D8C-85F7-C2729256C542}"/>
              </a:ext>
            </a:extLst>
          </p:cNvPr>
          <p:cNvSpPr txBox="1"/>
          <p:nvPr/>
        </p:nvSpPr>
        <p:spPr>
          <a:xfrm>
            <a:off x="769908" y="541231"/>
            <a:ext cx="7416560" cy="707886"/>
          </a:xfrm>
          <a:prstGeom prst="rect">
            <a:avLst/>
          </a:prstGeom>
          <a:noFill/>
        </p:spPr>
        <p:txBody>
          <a:bodyPr wrap="square">
            <a:spAutoFit/>
          </a:bodyPr>
          <a:lstStyle/>
          <a:p>
            <a:r>
              <a:rPr lang="en-GB" sz="4000" b="1" dirty="0">
                <a:solidFill>
                  <a:schemeClr val="bg1"/>
                </a:solidFill>
                <a:latin typeface="+mj-lt"/>
              </a:rPr>
              <a:t>INTRODUCTION</a:t>
            </a:r>
          </a:p>
        </p:txBody>
      </p:sp>
      <p:pic>
        <p:nvPicPr>
          <p:cNvPr id="5" name="Picture 4" descr="A red and white shield with a dragon&#10;&#10;Description automatically generated">
            <a:extLst>
              <a:ext uri="{FF2B5EF4-FFF2-40B4-BE49-F238E27FC236}">
                <a16:creationId xmlns:a16="http://schemas.microsoft.com/office/drawing/2014/main" id="{9E1C5508-8148-B50D-D39D-BEE66EC6D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311" y="310911"/>
            <a:ext cx="517399" cy="5842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FE14-EB43-CFF2-FCF8-2CB5C92422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673EE9-7A8F-06C0-245B-3B88393B9A7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17D24634-3DD1-4E24-3449-2B8D83FED0EF}"/>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4E7E724D-7F07-CB7C-D2CA-508B061FF32D}"/>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30BAA15-01B7-3E4B-1535-12B3F033DE31}"/>
              </a:ext>
            </a:extLst>
          </p:cNvPr>
          <p:cNvSpPr txBox="1"/>
          <p:nvPr/>
        </p:nvSpPr>
        <p:spPr>
          <a:xfrm>
            <a:off x="2658373" y="2136338"/>
            <a:ext cx="6875253" cy="2585323"/>
          </a:xfrm>
          <a:prstGeom prst="rect">
            <a:avLst/>
          </a:prstGeom>
          <a:noFill/>
        </p:spPr>
        <p:txBody>
          <a:bodyPr wrap="square">
            <a:spAutoFit/>
          </a:bodyPr>
          <a:lstStyle/>
          <a:p>
            <a:pPr algn="ctr"/>
            <a:r>
              <a:rPr lang="en-GB" sz="5400" b="1" dirty="0">
                <a:solidFill>
                  <a:srgbClr val="8D9A76"/>
                </a:solidFill>
                <a:latin typeface="+mj-lt"/>
              </a:rPr>
              <a:t>PART 1:</a:t>
            </a:r>
          </a:p>
          <a:p>
            <a:pPr algn="ctr"/>
            <a:r>
              <a:rPr lang="en-GB" sz="5400" b="1" dirty="0">
                <a:solidFill>
                  <a:srgbClr val="8D9A76"/>
                </a:solidFill>
                <a:latin typeface="+mj-lt"/>
              </a:rPr>
              <a:t>OUTRAGED</a:t>
            </a:r>
          </a:p>
          <a:p>
            <a:pPr algn="ctr"/>
            <a:r>
              <a:rPr lang="en-GB" sz="5400" b="1" dirty="0">
                <a:solidFill>
                  <a:srgbClr val="8D9A76"/>
                </a:solidFill>
                <a:latin typeface="+mj-lt"/>
              </a:rPr>
              <a:t>VIDEO VIEWING</a:t>
            </a:r>
          </a:p>
        </p:txBody>
      </p:sp>
      <p:pic>
        <p:nvPicPr>
          <p:cNvPr id="9" name="Picture 8" descr="A red and white shield with a dragon&#10;&#10;Description automatically generated">
            <a:extLst>
              <a:ext uri="{FF2B5EF4-FFF2-40B4-BE49-F238E27FC236}">
                <a16:creationId xmlns:a16="http://schemas.microsoft.com/office/drawing/2014/main" id="{5C1CD1F2-DF7F-5195-448C-40D6DEB37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77716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3A02-83FE-96A6-285E-67CBFE3EA03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8F8BBAE-219B-6B3C-4F1B-A41CDBEEE230}"/>
              </a:ext>
            </a:extLst>
          </p:cNvPr>
          <p:cNvSpPr txBox="1"/>
          <p:nvPr/>
        </p:nvSpPr>
        <p:spPr>
          <a:xfrm>
            <a:off x="769908" y="1499416"/>
            <a:ext cx="10323662" cy="461665"/>
          </a:xfrm>
          <a:prstGeom prst="rect">
            <a:avLst/>
          </a:prstGeom>
          <a:noFill/>
        </p:spPr>
        <p:txBody>
          <a:bodyPr wrap="square">
            <a:spAutoFit/>
          </a:bodyPr>
          <a:lstStyle/>
          <a:p>
            <a:pPr algn="l"/>
            <a:r>
              <a:rPr lang="en-US" sz="2400" b="0" i="0" u="none" strike="noStrike" baseline="0" dirty="0"/>
              <a:t>Let’s watch the OUTRAGED video!</a:t>
            </a:r>
            <a:endParaRPr lang="en-GB" sz="2400" dirty="0"/>
          </a:p>
        </p:txBody>
      </p:sp>
      <p:sp>
        <p:nvSpPr>
          <p:cNvPr id="7" name="TextBox 6">
            <a:extLst>
              <a:ext uri="{FF2B5EF4-FFF2-40B4-BE49-F238E27FC236}">
                <a16:creationId xmlns:a16="http://schemas.microsoft.com/office/drawing/2014/main" id="{7E32F86A-4542-3C9F-DD10-F009F7A30164}"/>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OUTRAGED VIDEO</a:t>
            </a:r>
            <a:endParaRPr lang="en-GB" sz="4000" b="1" dirty="0">
              <a:latin typeface="+mj-lt"/>
            </a:endParaRPr>
          </a:p>
        </p:txBody>
      </p:sp>
      <p:pic>
        <p:nvPicPr>
          <p:cNvPr id="8" name="Picture 7">
            <a:hlinkClick r:id="rId3"/>
            <a:extLst>
              <a:ext uri="{FF2B5EF4-FFF2-40B4-BE49-F238E27FC236}">
                <a16:creationId xmlns:a16="http://schemas.microsoft.com/office/drawing/2014/main" id="{93682A37-4D7D-3FA9-A2E7-7DAB91A24B67}"/>
              </a:ext>
            </a:extLst>
          </p:cNvPr>
          <p:cNvPicPr>
            <a:picLocks noChangeAspect="1"/>
          </p:cNvPicPr>
          <p:nvPr/>
        </p:nvPicPr>
        <p:blipFill>
          <a:blip r:embed="rId4"/>
          <a:stretch>
            <a:fillRect/>
          </a:stretch>
        </p:blipFill>
        <p:spPr>
          <a:xfrm>
            <a:off x="769908" y="2349453"/>
            <a:ext cx="6982865" cy="3967316"/>
          </a:xfrm>
          <a:prstGeom prst="rect">
            <a:avLst/>
          </a:prstGeom>
        </p:spPr>
      </p:pic>
    </p:spTree>
    <p:extLst>
      <p:ext uri="{BB962C8B-B14F-4D97-AF65-F5344CB8AC3E}">
        <p14:creationId xmlns:p14="http://schemas.microsoft.com/office/powerpoint/2010/main" val="321682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1F07-E641-B2A8-BAC1-2288D67393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9112B6-06FE-CDC6-AC85-306DEF2D0999}"/>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0B98743-B017-4F06-2D65-57683C3619ED}"/>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53C698D9-19B4-AC24-3F8D-546BA00C2C0F}"/>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96BAB3-0AFF-669A-384F-FC4DA5CA65D1}"/>
              </a:ext>
            </a:extLst>
          </p:cNvPr>
          <p:cNvSpPr txBox="1"/>
          <p:nvPr/>
        </p:nvSpPr>
        <p:spPr>
          <a:xfrm>
            <a:off x="2658373" y="2136338"/>
            <a:ext cx="6875253" cy="1754326"/>
          </a:xfrm>
          <a:prstGeom prst="rect">
            <a:avLst/>
          </a:prstGeom>
          <a:noFill/>
        </p:spPr>
        <p:txBody>
          <a:bodyPr wrap="square">
            <a:spAutoFit/>
          </a:bodyPr>
          <a:lstStyle/>
          <a:p>
            <a:pPr algn="ctr"/>
            <a:r>
              <a:rPr lang="en-GB" sz="5400" b="1" dirty="0">
                <a:solidFill>
                  <a:srgbClr val="8D9A76"/>
                </a:solidFill>
                <a:latin typeface="+mj-lt"/>
              </a:rPr>
              <a:t>PART 2:</a:t>
            </a:r>
          </a:p>
          <a:p>
            <a:pPr algn="ctr"/>
            <a:r>
              <a:rPr lang="en-GB" sz="5400" b="1" dirty="0">
                <a:solidFill>
                  <a:srgbClr val="8D9A76"/>
                </a:solidFill>
                <a:latin typeface="+mj-lt"/>
              </a:rPr>
              <a:t>DISCUSSION</a:t>
            </a:r>
          </a:p>
        </p:txBody>
      </p:sp>
      <p:pic>
        <p:nvPicPr>
          <p:cNvPr id="9" name="Picture 8" descr="A red and white shield with a dragon&#10;&#10;Description automatically generated">
            <a:extLst>
              <a:ext uri="{FF2B5EF4-FFF2-40B4-BE49-F238E27FC236}">
                <a16:creationId xmlns:a16="http://schemas.microsoft.com/office/drawing/2014/main" id="{03271907-0B42-D596-5E99-B89D3F6F0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1257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3BBC1-4834-A5B8-0A5B-76F27DBB6A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A16ED0-05E2-985D-5B92-A0FC2338CCC4}"/>
              </a:ext>
            </a:extLst>
          </p:cNvPr>
          <p:cNvSpPr txBox="1"/>
          <p:nvPr/>
        </p:nvSpPr>
        <p:spPr>
          <a:xfrm>
            <a:off x="769908" y="1499416"/>
            <a:ext cx="11038634" cy="4124206"/>
          </a:xfrm>
          <a:prstGeom prst="rect">
            <a:avLst/>
          </a:prstGeom>
          <a:noFill/>
        </p:spPr>
        <p:txBody>
          <a:bodyPr wrap="square">
            <a:spAutoFit/>
          </a:bodyPr>
          <a:lstStyle/>
          <a:p>
            <a:pPr algn="l"/>
            <a:r>
              <a:rPr lang="en-US" sz="2800" b="1" i="0" u="none" strike="noStrike" baseline="0" dirty="0">
                <a:solidFill>
                  <a:srgbClr val="8D9A76"/>
                </a:solidFill>
                <a:latin typeface="+mj-lt"/>
              </a:rPr>
              <a:t>DISCRIMINATION</a:t>
            </a:r>
          </a:p>
          <a:p>
            <a:pPr algn="l"/>
            <a:endParaRPr lang="en-US" sz="2400" dirty="0"/>
          </a:p>
          <a:p>
            <a:pPr algn="l"/>
            <a:r>
              <a:rPr lang="en-US" sz="2400" b="0" i="0" u="none" strike="noStrike" baseline="0" dirty="0"/>
              <a:t>Throughout the film footballers, coaches and fans share their personal experience of witnessing and being subjected to verbal and physical threats and abuse.</a:t>
            </a:r>
          </a:p>
          <a:p>
            <a:pPr algn="l"/>
            <a:endParaRPr lang="en-US" sz="2400" dirty="0"/>
          </a:p>
          <a:p>
            <a:pPr algn="l"/>
            <a:r>
              <a:rPr lang="en-US" sz="2400" dirty="0"/>
              <a:t>Q: What are your fears and concerns regarding discrimination in football?</a:t>
            </a:r>
          </a:p>
          <a:p>
            <a:pPr algn="l"/>
            <a:endParaRPr lang="en-US" sz="2400" dirty="0"/>
          </a:p>
          <a:p>
            <a:pPr algn="l"/>
            <a:r>
              <a:rPr lang="en-US" b="1" dirty="0"/>
              <a:t>Group conversation prompts: </a:t>
            </a:r>
          </a:p>
          <a:p>
            <a:pPr algn="l"/>
            <a:endParaRPr lang="en-US" dirty="0"/>
          </a:p>
          <a:p>
            <a:pPr algn="l"/>
            <a:r>
              <a:rPr lang="en-US" dirty="0"/>
              <a:t>Do you have concerns for your child in regard to discrimination within the football environment?</a:t>
            </a:r>
          </a:p>
          <a:p>
            <a:pPr algn="l"/>
            <a:endParaRPr lang="en-US" dirty="0"/>
          </a:p>
          <a:p>
            <a:pPr algn="l"/>
            <a:r>
              <a:rPr lang="en-US" dirty="0"/>
              <a:t>Do you feel this is an issue that could impact your child’s interest in the sport?</a:t>
            </a:r>
            <a:endParaRPr lang="en-GB" dirty="0"/>
          </a:p>
        </p:txBody>
      </p:sp>
      <p:sp>
        <p:nvSpPr>
          <p:cNvPr id="7" name="TextBox 6">
            <a:extLst>
              <a:ext uri="{FF2B5EF4-FFF2-40B4-BE49-F238E27FC236}">
                <a16:creationId xmlns:a16="http://schemas.microsoft.com/office/drawing/2014/main" id="{BA0B3EDE-4543-2D60-535B-F2FC4C013F6E}"/>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135732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1918-672D-08E3-3A23-E6E166BBA6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14CA859-5F67-87F3-F5AA-D5544EBB8C24}"/>
              </a:ext>
            </a:extLst>
          </p:cNvPr>
          <p:cNvSpPr txBox="1"/>
          <p:nvPr/>
        </p:nvSpPr>
        <p:spPr>
          <a:xfrm>
            <a:off x="769908" y="1499416"/>
            <a:ext cx="11038634" cy="4401205"/>
          </a:xfrm>
          <a:prstGeom prst="rect">
            <a:avLst/>
          </a:prstGeom>
          <a:noFill/>
        </p:spPr>
        <p:txBody>
          <a:bodyPr wrap="square">
            <a:spAutoFit/>
          </a:bodyPr>
          <a:lstStyle/>
          <a:p>
            <a:pPr algn="l"/>
            <a:r>
              <a:rPr lang="en-US" sz="2800" b="1" i="0" u="none" strike="noStrike" baseline="0" dirty="0">
                <a:solidFill>
                  <a:srgbClr val="8D9A76"/>
                </a:solidFill>
                <a:latin typeface="+mj-lt"/>
              </a:rPr>
              <a:t>TYPES OF DISCRIMINATION</a:t>
            </a:r>
          </a:p>
          <a:p>
            <a:pPr algn="l"/>
            <a:endParaRPr lang="en-US" sz="2400" dirty="0"/>
          </a:p>
          <a:p>
            <a:pPr algn="l"/>
            <a:r>
              <a:rPr lang="en-US" sz="2400" b="0" i="0" u="none" strike="noStrike" baseline="0" dirty="0"/>
              <a:t>The OUTRAGED series includes the topics of racism, sexism, homophobia, refugee discrimination and online abuse.</a:t>
            </a:r>
            <a:endParaRPr lang="en-US" sz="2400" dirty="0"/>
          </a:p>
          <a:p>
            <a:pPr algn="l"/>
            <a:endParaRPr lang="en-US" sz="2400" dirty="0"/>
          </a:p>
          <a:p>
            <a:pPr algn="l"/>
            <a:r>
              <a:rPr lang="en-US" sz="2400" dirty="0"/>
              <a:t>Q: How do you see your role as a parent regarding educating and supporting your child around these topics?</a:t>
            </a:r>
          </a:p>
          <a:p>
            <a:pPr algn="l"/>
            <a:endParaRPr lang="en-US" b="1" dirty="0"/>
          </a:p>
          <a:p>
            <a:pPr algn="l"/>
            <a:r>
              <a:rPr lang="en-US" b="1" dirty="0"/>
              <a:t>Group conversation prompts: </a:t>
            </a:r>
          </a:p>
          <a:p>
            <a:pPr algn="l"/>
            <a:endParaRPr lang="en-US" dirty="0"/>
          </a:p>
          <a:p>
            <a:pPr algn="l"/>
            <a:r>
              <a:rPr lang="en-US" dirty="0"/>
              <a:t>Would you feel prepared to speak to your child about these issues?</a:t>
            </a:r>
          </a:p>
          <a:p>
            <a:pPr algn="l"/>
            <a:endParaRPr lang="en-US" dirty="0"/>
          </a:p>
          <a:p>
            <a:pPr algn="l"/>
            <a:r>
              <a:rPr lang="en-US" dirty="0"/>
              <a:t>Would you see this as a joint engagement with other adults in the football environment, if so with whom?</a:t>
            </a:r>
            <a:endParaRPr lang="en-GB" dirty="0"/>
          </a:p>
        </p:txBody>
      </p:sp>
      <p:sp>
        <p:nvSpPr>
          <p:cNvPr id="7" name="TextBox 6">
            <a:extLst>
              <a:ext uri="{FF2B5EF4-FFF2-40B4-BE49-F238E27FC236}">
                <a16:creationId xmlns:a16="http://schemas.microsoft.com/office/drawing/2014/main" id="{6F9AA830-CA81-76A0-A9B9-6CF86EEDCE68}"/>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288480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0E77-FE6D-A8B1-3F54-600C388997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43756C-E66C-7C77-96CC-2C6922B2C4D5}"/>
              </a:ext>
            </a:extLst>
          </p:cNvPr>
          <p:cNvSpPr txBox="1"/>
          <p:nvPr/>
        </p:nvSpPr>
        <p:spPr>
          <a:xfrm>
            <a:off x="769908" y="1499416"/>
            <a:ext cx="11038634" cy="3847207"/>
          </a:xfrm>
          <a:prstGeom prst="rect">
            <a:avLst/>
          </a:prstGeom>
          <a:noFill/>
        </p:spPr>
        <p:txBody>
          <a:bodyPr wrap="square">
            <a:spAutoFit/>
          </a:bodyPr>
          <a:lstStyle/>
          <a:p>
            <a:pPr algn="l"/>
            <a:r>
              <a:rPr lang="en-US" sz="2800" b="1" dirty="0">
                <a:solidFill>
                  <a:srgbClr val="8D9A76"/>
                </a:solidFill>
                <a:latin typeface="+mj-lt"/>
              </a:rPr>
              <a:t>SPECTATOR AND CROWD ACTIVITIES</a:t>
            </a:r>
            <a:r>
              <a:rPr lang="en-US" sz="2800" b="1" i="0" u="none" strike="noStrike" baseline="0" dirty="0">
                <a:solidFill>
                  <a:srgbClr val="8D9A76"/>
                </a:solidFill>
                <a:latin typeface="+mj-lt"/>
              </a:rPr>
              <a:t> </a:t>
            </a:r>
          </a:p>
          <a:p>
            <a:pPr algn="l"/>
            <a:endParaRPr lang="en-US" sz="2400" b="0" i="0" u="none" strike="noStrike" baseline="0" dirty="0"/>
          </a:p>
          <a:p>
            <a:pPr algn="l"/>
            <a:r>
              <a:rPr lang="en-US" sz="2400" b="0" i="0" u="none" strike="noStrike" baseline="0" dirty="0"/>
              <a:t>In the video, we see several examples of racist and homophobic abuse by crowds in the form of offensive chanting and displaying abusive banners.</a:t>
            </a:r>
          </a:p>
          <a:p>
            <a:pPr algn="l"/>
            <a:endParaRPr lang="en-US" sz="2400" dirty="0"/>
          </a:p>
          <a:p>
            <a:pPr algn="l"/>
            <a:r>
              <a:rPr lang="en-US" sz="2400" dirty="0"/>
              <a:t>Q: How would you speak to your child if this happened in a match that</a:t>
            </a:r>
          </a:p>
          <a:p>
            <a:pPr algn="l"/>
            <a:r>
              <a:rPr lang="en-US" sz="2400" dirty="0"/>
              <a:t>they played in?</a:t>
            </a:r>
          </a:p>
          <a:p>
            <a:pPr algn="l"/>
            <a:endParaRPr lang="en-US" b="1" dirty="0"/>
          </a:p>
          <a:p>
            <a:pPr algn="l"/>
            <a:r>
              <a:rPr lang="en-US" b="1" dirty="0"/>
              <a:t>Group conversation prompts: </a:t>
            </a:r>
          </a:p>
          <a:p>
            <a:pPr algn="l"/>
            <a:endParaRPr lang="en-US" dirty="0"/>
          </a:p>
          <a:p>
            <a:pPr algn="l"/>
            <a:r>
              <a:rPr lang="en-US" dirty="0"/>
              <a:t>What would be your main messages, but also your main concerns?</a:t>
            </a:r>
            <a:endParaRPr lang="en-GB" dirty="0"/>
          </a:p>
        </p:txBody>
      </p:sp>
      <p:sp>
        <p:nvSpPr>
          <p:cNvPr id="7" name="TextBox 6">
            <a:extLst>
              <a:ext uri="{FF2B5EF4-FFF2-40B4-BE49-F238E27FC236}">
                <a16:creationId xmlns:a16="http://schemas.microsoft.com/office/drawing/2014/main" id="{68424E33-CCBF-1A66-096D-1B2AACE63DE5}"/>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350194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3148-B769-E1BD-3738-3D86B1C0815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7A3493D-06B7-10FC-6476-7A5B36A9371F}"/>
              </a:ext>
            </a:extLst>
          </p:cNvPr>
          <p:cNvSpPr txBox="1"/>
          <p:nvPr/>
        </p:nvSpPr>
        <p:spPr>
          <a:xfrm>
            <a:off x="769908" y="1499416"/>
            <a:ext cx="11038634" cy="4770537"/>
          </a:xfrm>
          <a:prstGeom prst="rect">
            <a:avLst/>
          </a:prstGeom>
          <a:noFill/>
        </p:spPr>
        <p:txBody>
          <a:bodyPr wrap="square">
            <a:spAutoFit/>
          </a:bodyPr>
          <a:lstStyle/>
          <a:p>
            <a:pPr algn="l"/>
            <a:r>
              <a:rPr lang="en-US" sz="2800" b="1" dirty="0">
                <a:solidFill>
                  <a:srgbClr val="8D9A76"/>
                </a:solidFill>
                <a:latin typeface="+mj-lt"/>
              </a:rPr>
              <a:t>SPECTATOR AND CROWD ACTIVITIES</a:t>
            </a:r>
            <a:r>
              <a:rPr lang="en-US" sz="2800" b="1" i="0" u="none" strike="noStrike" baseline="0" dirty="0">
                <a:solidFill>
                  <a:srgbClr val="8D9A76"/>
                </a:solidFill>
                <a:latin typeface="+mj-lt"/>
              </a:rPr>
              <a:t> </a:t>
            </a:r>
          </a:p>
          <a:p>
            <a:pPr algn="l"/>
            <a:endParaRPr lang="en-US" sz="2400" b="0" i="0" u="none" strike="noStrike" baseline="0" dirty="0"/>
          </a:p>
          <a:p>
            <a:pPr algn="l"/>
            <a:r>
              <a:rPr lang="en-US" sz="2400" b="0" i="0" u="none" strike="noStrike" baseline="0" dirty="0"/>
              <a:t>Widespread access to social media has made it easy to communicate with those involved in football at all levels of football. The film outlines some of the online racist, homophobic and sexist abuse that top level players have experienced.</a:t>
            </a:r>
            <a:endParaRPr lang="en-US" sz="2400" dirty="0"/>
          </a:p>
          <a:p>
            <a:pPr algn="l"/>
            <a:endParaRPr lang="en-US" sz="2400" dirty="0"/>
          </a:p>
          <a:p>
            <a:pPr algn="l"/>
            <a:r>
              <a:rPr lang="en-US" sz="2400" dirty="0"/>
              <a:t>Q: What are your main concerns regarding online abuse, and do you actively speak to your child about this?</a:t>
            </a:r>
          </a:p>
          <a:p>
            <a:pPr algn="l"/>
            <a:endParaRPr lang="en-US" b="1" dirty="0"/>
          </a:p>
          <a:p>
            <a:pPr algn="l"/>
            <a:r>
              <a:rPr lang="en-US" b="1" dirty="0"/>
              <a:t>Group conversation prompts: </a:t>
            </a:r>
          </a:p>
          <a:p>
            <a:pPr algn="l"/>
            <a:endParaRPr lang="en-US" dirty="0"/>
          </a:p>
          <a:p>
            <a:pPr algn="l"/>
            <a:r>
              <a:rPr lang="en-US" dirty="0"/>
              <a:t>Is your child active on social media, and if so, are you aware of their security settings?</a:t>
            </a:r>
          </a:p>
          <a:p>
            <a:pPr algn="l"/>
            <a:endParaRPr lang="en-US" dirty="0"/>
          </a:p>
          <a:p>
            <a:pPr algn="l"/>
            <a:r>
              <a:rPr lang="en-US" dirty="0"/>
              <a:t>Do you feel like you know how to best protect your child in relation to online abuse?</a:t>
            </a:r>
            <a:endParaRPr lang="en-GB" dirty="0"/>
          </a:p>
        </p:txBody>
      </p:sp>
      <p:sp>
        <p:nvSpPr>
          <p:cNvPr id="7" name="TextBox 6">
            <a:extLst>
              <a:ext uri="{FF2B5EF4-FFF2-40B4-BE49-F238E27FC236}">
                <a16:creationId xmlns:a16="http://schemas.microsoft.com/office/drawing/2014/main" id="{A5C8EF8E-BA35-82C0-108E-75FD3F677E22}"/>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290963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305</TotalTime>
  <Words>1448</Words>
  <Application>Microsoft Office PowerPoint</Application>
  <PresentationFormat>Widescreen</PresentationFormat>
  <Paragraphs>117</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FrutigerNeueLTW1G-Book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Webber (He/Him)</dc:creator>
  <cp:lastModifiedBy>Jason Webber (He/Him)</cp:lastModifiedBy>
  <cp:revision>1</cp:revision>
  <dcterms:created xsi:type="dcterms:W3CDTF">2024-02-26T11:51:32Z</dcterms:created>
  <dcterms:modified xsi:type="dcterms:W3CDTF">2024-02-28T14:19:16Z</dcterms:modified>
</cp:coreProperties>
</file>