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8" r:id="rId3"/>
    <p:sldId id="277" r:id="rId4"/>
    <p:sldId id="272" r:id="rId5"/>
    <p:sldId id="284" r:id="rId6"/>
    <p:sldId id="286" r:id="rId7"/>
    <p:sldId id="287" r:id="rId8"/>
    <p:sldId id="288" r:id="rId9"/>
    <p:sldId id="290" r:id="rId10"/>
    <p:sldId id="283" r:id="rId11"/>
    <p:sldId id="27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9A7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505CF9-1934-4955-AA95-799DB87341BE}" v="40" dt="2024-02-28T13:22:18.376"/>
    <p1510:client id="{CE14F688-A34B-4501-BEE4-7CE191A99098}" v="14" dt="2024-02-28T14:09:14.260"/>
    <p1510:client id="{E365FB91-3869-48E9-B9C5-4B91192C41AA}" v="1" dt="2024-02-29T10:00:56.4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283" autoAdjust="0"/>
  </p:normalViewPr>
  <p:slideViewPr>
    <p:cSldViewPr snapToGrid="0">
      <p:cViewPr varScale="1">
        <p:scale>
          <a:sx n="101" d="100"/>
          <a:sy n="101" d="100"/>
        </p:scale>
        <p:origin x="99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Webber (He/Him)" userId="6c52e734-46d2-4b9e-be54-bcfaf0eb3c53" providerId="ADAL" clId="{CE14F688-A34B-4501-BEE4-7CE191A99098}"/>
    <pc:docChg chg="undo custSel addSld delSld modSld sldOrd">
      <pc:chgData name="Jason Webber (He/Him)" userId="6c52e734-46d2-4b9e-be54-bcfaf0eb3c53" providerId="ADAL" clId="{CE14F688-A34B-4501-BEE4-7CE191A99098}" dt="2024-02-28T14:19:13.762" v="1128" actId="20577"/>
      <pc:docMkLst>
        <pc:docMk/>
      </pc:docMkLst>
      <pc:sldChg chg="addSp delSp modSp mod">
        <pc:chgData name="Jason Webber (He/Him)" userId="6c52e734-46d2-4b9e-be54-bcfaf0eb3c53" providerId="ADAL" clId="{CE14F688-A34B-4501-BEE4-7CE191A99098}" dt="2024-02-28T14:07:54.057" v="900" actId="20577"/>
        <pc:sldMkLst>
          <pc:docMk/>
          <pc:sldMk cId="736618207" sldId="256"/>
        </pc:sldMkLst>
        <pc:spChg chg="add mod">
          <ac:chgData name="Jason Webber (He/Him)" userId="6c52e734-46d2-4b9e-be54-bcfaf0eb3c53" providerId="ADAL" clId="{CE14F688-A34B-4501-BEE4-7CE191A99098}" dt="2024-02-28T14:07:54.057" v="900" actId="20577"/>
          <ac:spMkLst>
            <pc:docMk/>
            <pc:sldMk cId="736618207" sldId="256"/>
            <ac:spMk id="2" creationId="{384E3EC4-82D9-77FC-2C5E-47E773D83A35}"/>
          </ac:spMkLst>
        </pc:spChg>
        <pc:spChg chg="del mod">
          <ac:chgData name="Jason Webber (He/Him)" userId="6c52e734-46d2-4b9e-be54-bcfaf0eb3c53" providerId="ADAL" clId="{CE14F688-A34B-4501-BEE4-7CE191A99098}" dt="2024-02-28T13:38:26.902" v="3" actId="478"/>
          <ac:spMkLst>
            <pc:docMk/>
            <pc:sldMk cId="736618207" sldId="256"/>
            <ac:spMk id="7" creationId="{FFB2FAC5-17B4-D3CE-BC66-F103B95FAF93}"/>
          </ac:spMkLst>
        </pc:spChg>
      </pc:sldChg>
      <pc:sldChg chg="addSp modSp mod modNotesTx">
        <pc:chgData name="Jason Webber (He/Him)" userId="6c52e734-46d2-4b9e-be54-bcfaf0eb3c53" providerId="ADAL" clId="{CE14F688-A34B-4501-BEE4-7CE191A99098}" dt="2024-02-28T13:48:16.041" v="371" actId="20577"/>
        <pc:sldMkLst>
          <pc:docMk/>
          <pc:sldMk cId="0" sldId="258"/>
        </pc:sldMkLst>
        <pc:spChg chg="mod">
          <ac:chgData name="Jason Webber (He/Him)" userId="6c52e734-46d2-4b9e-be54-bcfaf0eb3c53" providerId="ADAL" clId="{CE14F688-A34B-4501-BEE4-7CE191A99098}" dt="2024-02-28T13:48:16.041" v="371" actId="20577"/>
          <ac:spMkLst>
            <pc:docMk/>
            <pc:sldMk cId="0" sldId="258"/>
            <ac:spMk id="3" creationId="{827D3387-604B-77B7-3DE7-E583EADC049F}"/>
          </ac:spMkLst>
        </pc:spChg>
        <pc:spChg chg="mod">
          <ac:chgData name="Jason Webber (He/Him)" userId="6c52e734-46d2-4b9e-be54-bcfaf0eb3c53" providerId="ADAL" clId="{CE14F688-A34B-4501-BEE4-7CE191A99098}" dt="2024-02-28T13:47:36.495" v="330" actId="20577"/>
          <ac:spMkLst>
            <pc:docMk/>
            <pc:sldMk cId="0" sldId="258"/>
            <ac:spMk id="4" creationId="{B44D0EA1-29ED-9D8C-85F7-C2729256C542}"/>
          </ac:spMkLst>
        </pc:spChg>
        <pc:picChg chg="add mod">
          <ac:chgData name="Jason Webber (He/Him)" userId="6c52e734-46d2-4b9e-be54-bcfaf0eb3c53" providerId="ADAL" clId="{CE14F688-A34B-4501-BEE4-7CE191A99098}" dt="2024-02-28T13:44:40.982" v="298" actId="1076"/>
          <ac:picMkLst>
            <pc:docMk/>
            <pc:sldMk cId="0" sldId="258"/>
            <ac:picMk id="5" creationId="{9E1C5508-8148-B50D-D39D-BEE66EC6DD86}"/>
          </ac:picMkLst>
        </pc:picChg>
      </pc:sldChg>
      <pc:sldChg chg="del">
        <pc:chgData name="Jason Webber (He/Him)" userId="6c52e734-46d2-4b9e-be54-bcfaf0eb3c53" providerId="ADAL" clId="{CE14F688-A34B-4501-BEE4-7CE191A99098}" dt="2024-02-28T13:39:16.915" v="34" actId="47"/>
        <pc:sldMkLst>
          <pc:docMk/>
          <pc:sldMk cId="0" sldId="264"/>
        </pc:sldMkLst>
      </pc:sldChg>
      <pc:sldChg chg="del">
        <pc:chgData name="Jason Webber (He/Him)" userId="6c52e734-46d2-4b9e-be54-bcfaf0eb3c53" providerId="ADAL" clId="{CE14F688-A34B-4501-BEE4-7CE191A99098}" dt="2024-02-28T13:39:17.622" v="35" actId="47"/>
        <pc:sldMkLst>
          <pc:docMk/>
          <pc:sldMk cId="0" sldId="266"/>
        </pc:sldMkLst>
      </pc:sldChg>
      <pc:sldChg chg="del">
        <pc:chgData name="Jason Webber (He/Him)" userId="6c52e734-46d2-4b9e-be54-bcfaf0eb3c53" providerId="ADAL" clId="{CE14F688-A34B-4501-BEE4-7CE191A99098}" dt="2024-02-28T13:39:19.902" v="41" actId="47"/>
        <pc:sldMkLst>
          <pc:docMk/>
          <pc:sldMk cId="0" sldId="267"/>
        </pc:sldMkLst>
      </pc:sldChg>
      <pc:sldChg chg="modNotesTx">
        <pc:chgData name="Jason Webber (He/Him)" userId="6c52e734-46d2-4b9e-be54-bcfaf0eb3c53" providerId="ADAL" clId="{CE14F688-A34B-4501-BEE4-7CE191A99098}" dt="2024-02-28T14:19:13.762" v="1128" actId="20577"/>
        <pc:sldMkLst>
          <pc:docMk/>
          <pc:sldMk cId="0" sldId="271"/>
        </pc:sldMkLst>
      </pc:sldChg>
      <pc:sldChg chg="addSp delSp modSp mod modNotesTx">
        <pc:chgData name="Jason Webber (He/Him)" userId="6c52e734-46d2-4b9e-be54-bcfaf0eb3c53" providerId="ADAL" clId="{CE14F688-A34B-4501-BEE4-7CE191A99098}" dt="2024-02-28T13:52:28.893" v="425" actId="1076"/>
        <pc:sldMkLst>
          <pc:docMk/>
          <pc:sldMk cId="3216824315" sldId="272"/>
        </pc:sldMkLst>
        <pc:spChg chg="add del mod">
          <ac:chgData name="Jason Webber (He/Him)" userId="6c52e734-46d2-4b9e-be54-bcfaf0eb3c53" providerId="ADAL" clId="{CE14F688-A34B-4501-BEE4-7CE191A99098}" dt="2024-02-28T13:52:21.969" v="423" actId="478"/>
          <ac:spMkLst>
            <pc:docMk/>
            <pc:sldMk cId="3216824315" sldId="272"/>
            <ac:spMk id="4" creationId="{E3CF73B1-0604-F41C-BE59-FA3562748958}"/>
          </ac:spMkLst>
        </pc:spChg>
        <pc:spChg chg="mod">
          <ac:chgData name="Jason Webber (He/Him)" userId="6c52e734-46d2-4b9e-be54-bcfaf0eb3c53" providerId="ADAL" clId="{CE14F688-A34B-4501-BEE4-7CE191A99098}" dt="2024-02-28T13:49:45.387" v="416"/>
          <ac:spMkLst>
            <pc:docMk/>
            <pc:sldMk cId="3216824315" sldId="272"/>
            <ac:spMk id="5" creationId="{E8F8BBAE-219B-6B3C-4F1B-A41CDBEEE230}"/>
          </ac:spMkLst>
        </pc:spChg>
        <pc:spChg chg="mod">
          <ac:chgData name="Jason Webber (He/Him)" userId="6c52e734-46d2-4b9e-be54-bcfaf0eb3c53" providerId="ADAL" clId="{CE14F688-A34B-4501-BEE4-7CE191A99098}" dt="2024-02-28T13:49:41.775" v="415" actId="20577"/>
          <ac:spMkLst>
            <pc:docMk/>
            <pc:sldMk cId="3216824315" sldId="272"/>
            <ac:spMk id="7" creationId="{7E32F86A-4542-3C9F-DD10-F009F7A30164}"/>
          </ac:spMkLst>
        </pc:spChg>
        <pc:picChg chg="del">
          <ac:chgData name="Jason Webber (He/Him)" userId="6c52e734-46d2-4b9e-be54-bcfaf0eb3c53" providerId="ADAL" clId="{CE14F688-A34B-4501-BEE4-7CE191A99098}" dt="2024-02-28T13:49:09.796" v="398" actId="478"/>
          <ac:picMkLst>
            <pc:docMk/>
            <pc:sldMk cId="3216824315" sldId="272"/>
            <ac:picMk id="2" creationId="{F930FBC4-EA3D-6254-E4C5-A6E8AE7EE1CE}"/>
          </ac:picMkLst>
        </pc:picChg>
        <pc:picChg chg="add mod">
          <ac:chgData name="Jason Webber (He/Him)" userId="6c52e734-46d2-4b9e-be54-bcfaf0eb3c53" providerId="ADAL" clId="{CE14F688-A34B-4501-BEE4-7CE191A99098}" dt="2024-02-28T13:52:28.893" v="425" actId="1076"/>
          <ac:picMkLst>
            <pc:docMk/>
            <pc:sldMk cId="3216824315" sldId="272"/>
            <ac:picMk id="8" creationId="{93682A37-4D7D-3FA9-A2E7-7DAB91A24B67}"/>
          </ac:picMkLst>
        </pc:picChg>
      </pc:sldChg>
      <pc:sldChg chg="del">
        <pc:chgData name="Jason Webber (He/Him)" userId="6c52e734-46d2-4b9e-be54-bcfaf0eb3c53" providerId="ADAL" clId="{CE14F688-A34B-4501-BEE4-7CE191A99098}" dt="2024-02-28T13:39:18.801" v="38" actId="47"/>
        <pc:sldMkLst>
          <pc:docMk/>
          <pc:sldMk cId="3812238815" sldId="273"/>
        </pc:sldMkLst>
      </pc:sldChg>
      <pc:sldChg chg="del">
        <pc:chgData name="Jason Webber (He/Him)" userId="6c52e734-46d2-4b9e-be54-bcfaf0eb3c53" providerId="ADAL" clId="{CE14F688-A34B-4501-BEE4-7CE191A99098}" dt="2024-02-28T13:39:16.710" v="33" actId="47"/>
        <pc:sldMkLst>
          <pc:docMk/>
          <pc:sldMk cId="2629828768" sldId="274"/>
        </pc:sldMkLst>
      </pc:sldChg>
      <pc:sldChg chg="del">
        <pc:chgData name="Jason Webber (He/Him)" userId="6c52e734-46d2-4b9e-be54-bcfaf0eb3c53" providerId="ADAL" clId="{CE14F688-A34B-4501-BEE4-7CE191A99098}" dt="2024-02-28T13:39:16.396" v="32" actId="47"/>
        <pc:sldMkLst>
          <pc:docMk/>
          <pc:sldMk cId="1326807896" sldId="275"/>
        </pc:sldMkLst>
      </pc:sldChg>
      <pc:sldChg chg="modSp mod">
        <pc:chgData name="Jason Webber (He/Him)" userId="6c52e734-46d2-4b9e-be54-bcfaf0eb3c53" providerId="ADAL" clId="{CE14F688-A34B-4501-BEE4-7CE191A99098}" dt="2024-02-28T13:56:16.924" v="618" actId="20577"/>
        <pc:sldMkLst>
          <pc:docMk/>
          <pc:sldMk cId="2777164417" sldId="277"/>
        </pc:sldMkLst>
        <pc:spChg chg="mod">
          <ac:chgData name="Jason Webber (He/Him)" userId="6c52e734-46d2-4b9e-be54-bcfaf0eb3c53" providerId="ADAL" clId="{CE14F688-A34B-4501-BEE4-7CE191A99098}" dt="2024-02-28T13:56:16.924" v="618" actId="20577"/>
          <ac:spMkLst>
            <pc:docMk/>
            <pc:sldMk cId="2777164417" sldId="277"/>
            <ac:spMk id="7" creationId="{B30BAA15-01B7-3E4B-1535-12B3F033DE31}"/>
          </ac:spMkLst>
        </pc:spChg>
      </pc:sldChg>
      <pc:sldChg chg="del">
        <pc:chgData name="Jason Webber (He/Him)" userId="6c52e734-46d2-4b9e-be54-bcfaf0eb3c53" providerId="ADAL" clId="{CE14F688-A34B-4501-BEE4-7CE191A99098}" dt="2024-02-28T13:39:17.952" v="36" actId="47"/>
        <pc:sldMkLst>
          <pc:docMk/>
          <pc:sldMk cId="40238886" sldId="278"/>
        </pc:sldMkLst>
      </pc:sldChg>
      <pc:sldChg chg="del">
        <pc:chgData name="Jason Webber (He/Him)" userId="6c52e734-46d2-4b9e-be54-bcfaf0eb3c53" providerId="ADAL" clId="{CE14F688-A34B-4501-BEE4-7CE191A99098}" dt="2024-02-28T13:39:18.974" v="39" actId="47"/>
        <pc:sldMkLst>
          <pc:docMk/>
          <pc:sldMk cId="2048473923" sldId="279"/>
        </pc:sldMkLst>
      </pc:sldChg>
      <pc:sldChg chg="del">
        <pc:chgData name="Jason Webber (He/Him)" userId="6c52e734-46d2-4b9e-be54-bcfaf0eb3c53" providerId="ADAL" clId="{CE14F688-A34B-4501-BEE4-7CE191A99098}" dt="2024-02-28T13:39:18.612" v="37" actId="47"/>
        <pc:sldMkLst>
          <pc:docMk/>
          <pc:sldMk cId="542074147" sldId="280"/>
        </pc:sldMkLst>
      </pc:sldChg>
      <pc:sldChg chg="del">
        <pc:chgData name="Jason Webber (He/Him)" userId="6c52e734-46d2-4b9e-be54-bcfaf0eb3c53" providerId="ADAL" clId="{CE14F688-A34B-4501-BEE4-7CE191A99098}" dt="2024-02-28T13:39:20.076" v="42" actId="47"/>
        <pc:sldMkLst>
          <pc:docMk/>
          <pc:sldMk cId="969522805" sldId="281"/>
        </pc:sldMkLst>
      </pc:sldChg>
      <pc:sldChg chg="del">
        <pc:chgData name="Jason Webber (He/Him)" userId="6c52e734-46d2-4b9e-be54-bcfaf0eb3c53" providerId="ADAL" clId="{CE14F688-A34B-4501-BEE4-7CE191A99098}" dt="2024-02-28T13:39:19.162" v="40" actId="47"/>
        <pc:sldMkLst>
          <pc:docMk/>
          <pc:sldMk cId="2414272372" sldId="282"/>
        </pc:sldMkLst>
      </pc:sldChg>
      <pc:sldChg chg="modSp add del mod modNotesTx">
        <pc:chgData name="Jason Webber (He/Him)" userId="6c52e734-46d2-4b9e-be54-bcfaf0eb3c53" providerId="ADAL" clId="{CE14F688-A34B-4501-BEE4-7CE191A99098}" dt="2024-02-28T13:41:55.108" v="247" actId="313"/>
        <pc:sldMkLst>
          <pc:docMk/>
          <pc:sldMk cId="3962813314" sldId="283"/>
        </pc:sldMkLst>
        <pc:spChg chg="mod">
          <ac:chgData name="Jason Webber (He/Him)" userId="6c52e734-46d2-4b9e-be54-bcfaf0eb3c53" providerId="ADAL" clId="{CE14F688-A34B-4501-BEE4-7CE191A99098}" dt="2024-02-28T13:40:56.457" v="131" actId="14100"/>
          <ac:spMkLst>
            <pc:docMk/>
            <pc:sldMk cId="3962813314" sldId="283"/>
            <ac:spMk id="3" creationId="{E47642A0-27A3-7D26-388A-B22665E9DA70}"/>
          </ac:spMkLst>
        </pc:spChg>
        <pc:picChg chg="mod">
          <ac:chgData name="Jason Webber (He/Him)" userId="6c52e734-46d2-4b9e-be54-bcfaf0eb3c53" providerId="ADAL" clId="{CE14F688-A34B-4501-BEE4-7CE191A99098}" dt="2024-02-28T13:40:59.476" v="132" actId="1076"/>
          <ac:picMkLst>
            <pc:docMk/>
            <pc:sldMk cId="3962813314" sldId="283"/>
            <ac:picMk id="5" creationId="{13847F9A-5E51-6BBC-3ADC-3B8DC312F4F1}"/>
          </ac:picMkLst>
        </pc:picChg>
      </pc:sldChg>
      <pc:sldChg chg="modSp add mod">
        <pc:chgData name="Jason Webber (He/Him)" userId="6c52e734-46d2-4b9e-be54-bcfaf0eb3c53" providerId="ADAL" clId="{CE14F688-A34B-4501-BEE4-7CE191A99098}" dt="2024-02-28T13:49:06.136" v="397" actId="20577"/>
        <pc:sldMkLst>
          <pc:docMk/>
          <pc:sldMk cId="212571162" sldId="284"/>
        </pc:sldMkLst>
        <pc:spChg chg="mod">
          <ac:chgData name="Jason Webber (He/Him)" userId="6c52e734-46d2-4b9e-be54-bcfaf0eb3c53" providerId="ADAL" clId="{CE14F688-A34B-4501-BEE4-7CE191A99098}" dt="2024-02-28T13:49:06.136" v="397" actId="20577"/>
          <ac:spMkLst>
            <pc:docMk/>
            <pc:sldMk cId="212571162" sldId="284"/>
            <ac:spMk id="7" creationId="{7796BAB3-0AFF-669A-384F-FC4DA5CA65D1}"/>
          </ac:spMkLst>
        </pc:spChg>
      </pc:sldChg>
      <pc:sldChg chg="del">
        <pc:chgData name="Jason Webber (He/Him)" userId="6c52e734-46d2-4b9e-be54-bcfaf0eb3c53" providerId="ADAL" clId="{CE14F688-A34B-4501-BEE4-7CE191A99098}" dt="2024-02-28T13:39:20.267" v="43" actId="47"/>
        <pc:sldMkLst>
          <pc:docMk/>
          <pc:sldMk cId="3158291401" sldId="284"/>
        </pc:sldMkLst>
      </pc:sldChg>
      <pc:sldChg chg="delSp modSp add del mod modNotesTx">
        <pc:chgData name="Jason Webber (He/Him)" userId="6c52e734-46d2-4b9e-be54-bcfaf0eb3c53" providerId="ADAL" clId="{CE14F688-A34B-4501-BEE4-7CE191A99098}" dt="2024-02-28T13:58:55.582" v="677" actId="47"/>
        <pc:sldMkLst>
          <pc:docMk/>
          <pc:sldMk cId="3123340449" sldId="285"/>
        </pc:sldMkLst>
        <pc:spChg chg="mod">
          <ac:chgData name="Jason Webber (He/Him)" userId="6c52e734-46d2-4b9e-be54-bcfaf0eb3c53" providerId="ADAL" clId="{CE14F688-A34B-4501-BEE4-7CE191A99098}" dt="2024-02-28T13:55:58.361" v="608" actId="207"/>
          <ac:spMkLst>
            <pc:docMk/>
            <pc:sldMk cId="3123340449" sldId="285"/>
            <ac:spMk id="5" creationId="{3EADD863-D8F9-2C09-F19A-51B9B2AD67AA}"/>
          </ac:spMkLst>
        </pc:spChg>
        <pc:spChg chg="mod">
          <ac:chgData name="Jason Webber (He/Him)" userId="6c52e734-46d2-4b9e-be54-bcfaf0eb3c53" providerId="ADAL" clId="{CE14F688-A34B-4501-BEE4-7CE191A99098}" dt="2024-02-28T13:53:06.013" v="438" actId="20577"/>
          <ac:spMkLst>
            <pc:docMk/>
            <pc:sldMk cId="3123340449" sldId="285"/>
            <ac:spMk id="7" creationId="{66EA4A29-72FE-4261-A518-003B4AFDE61B}"/>
          </ac:spMkLst>
        </pc:spChg>
        <pc:picChg chg="del">
          <ac:chgData name="Jason Webber (He/Him)" userId="6c52e734-46d2-4b9e-be54-bcfaf0eb3c53" providerId="ADAL" clId="{CE14F688-A34B-4501-BEE4-7CE191A99098}" dt="2024-02-28T13:52:58.856" v="427" actId="478"/>
          <ac:picMkLst>
            <pc:docMk/>
            <pc:sldMk cId="3123340449" sldId="285"/>
            <ac:picMk id="8" creationId="{A7E6061A-A569-170B-CE55-CB11368C04BA}"/>
          </ac:picMkLst>
        </pc:picChg>
      </pc:sldChg>
      <pc:sldChg chg="modSp add mod ord">
        <pc:chgData name="Jason Webber (He/Him)" userId="6c52e734-46d2-4b9e-be54-bcfaf0eb3c53" providerId="ADAL" clId="{CE14F688-A34B-4501-BEE4-7CE191A99098}" dt="2024-02-28T13:58:53.335" v="676"/>
        <pc:sldMkLst>
          <pc:docMk/>
          <pc:sldMk cId="1357325056" sldId="286"/>
        </pc:sldMkLst>
        <pc:spChg chg="mod">
          <ac:chgData name="Jason Webber (He/Him)" userId="6c52e734-46d2-4b9e-be54-bcfaf0eb3c53" providerId="ADAL" clId="{CE14F688-A34B-4501-BEE4-7CE191A99098}" dt="2024-02-28T13:58:41.940" v="674" actId="114"/>
          <ac:spMkLst>
            <pc:docMk/>
            <pc:sldMk cId="1357325056" sldId="286"/>
            <ac:spMk id="5" creationId="{21A16ED0-05E2-985D-5B92-A0FC2338CCC4}"/>
          </ac:spMkLst>
        </pc:spChg>
      </pc:sldChg>
      <pc:sldChg chg="modSp add mod">
        <pc:chgData name="Jason Webber (He/Him)" userId="6c52e734-46d2-4b9e-be54-bcfaf0eb3c53" providerId="ADAL" clId="{CE14F688-A34B-4501-BEE4-7CE191A99098}" dt="2024-02-28T13:59:59.913" v="717" actId="20577"/>
        <pc:sldMkLst>
          <pc:docMk/>
          <pc:sldMk cId="2884806994" sldId="287"/>
        </pc:sldMkLst>
        <pc:spChg chg="mod">
          <ac:chgData name="Jason Webber (He/Him)" userId="6c52e734-46d2-4b9e-be54-bcfaf0eb3c53" providerId="ADAL" clId="{CE14F688-A34B-4501-BEE4-7CE191A99098}" dt="2024-02-28T13:59:59.913" v="717" actId="20577"/>
          <ac:spMkLst>
            <pc:docMk/>
            <pc:sldMk cId="2884806994" sldId="287"/>
            <ac:spMk id="5" creationId="{B14CA859-5F67-87F3-F5AA-D5544EBB8C24}"/>
          </ac:spMkLst>
        </pc:spChg>
      </pc:sldChg>
      <pc:sldChg chg="modSp add mod">
        <pc:chgData name="Jason Webber (He/Him)" userId="6c52e734-46d2-4b9e-be54-bcfaf0eb3c53" providerId="ADAL" clId="{CE14F688-A34B-4501-BEE4-7CE191A99098}" dt="2024-02-28T14:02:14.640" v="783" actId="20577"/>
        <pc:sldMkLst>
          <pc:docMk/>
          <pc:sldMk cId="3501946991" sldId="288"/>
        </pc:sldMkLst>
        <pc:spChg chg="mod">
          <ac:chgData name="Jason Webber (He/Him)" userId="6c52e734-46d2-4b9e-be54-bcfaf0eb3c53" providerId="ADAL" clId="{CE14F688-A34B-4501-BEE4-7CE191A99098}" dt="2024-02-28T14:02:14.640" v="783" actId="20577"/>
          <ac:spMkLst>
            <pc:docMk/>
            <pc:sldMk cId="3501946991" sldId="288"/>
            <ac:spMk id="5" creationId="{4843756C-E66C-7C77-96CC-2C6922B2C4D5}"/>
          </ac:spMkLst>
        </pc:spChg>
      </pc:sldChg>
      <pc:sldChg chg="modSp add mod">
        <pc:chgData name="Jason Webber (He/Him)" userId="6c52e734-46d2-4b9e-be54-bcfaf0eb3c53" providerId="ADAL" clId="{CE14F688-A34B-4501-BEE4-7CE191A99098}" dt="2024-02-28T14:03:08.055" v="802" actId="20577"/>
        <pc:sldMkLst>
          <pc:docMk/>
          <pc:sldMk cId="290963295" sldId="289"/>
        </pc:sldMkLst>
        <pc:spChg chg="mod">
          <ac:chgData name="Jason Webber (He/Him)" userId="6c52e734-46d2-4b9e-be54-bcfaf0eb3c53" providerId="ADAL" clId="{CE14F688-A34B-4501-BEE4-7CE191A99098}" dt="2024-02-28T14:03:08.055" v="802" actId="20577"/>
          <ac:spMkLst>
            <pc:docMk/>
            <pc:sldMk cId="290963295" sldId="289"/>
            <ac:spMk id="5" creationId="{37A3493D-06B7-10FC-6476-7A5B36A9371F}"/>
          </ac:spMkLst>
        </pc:spChg>
      </pc:sldChg>
      <pc:sldChg chg="addSp modSp add mod">
        <pc:chgData name="Jason Webber (He/Him)" userId="6c52e734-46d2-4b9e-be54-bcfaf0eb3c53" providerId="ADAL" clId="{CE14F688-A34B-4501-BEE4-7CE191A99098}" dt="2024-02-28T14:07:19.657" v="893" actId="1076"/>
        <pc:sldMkLst>
          <pc:docMk/>
          <pc:sldMk cId="2148049335" sldId="290"/>
        </pc:sldMkLst>
        <pc:spChg chg="mod">
          <ac:chgData name="Jason Webber (He/Him)" userId="6c52e734-46d2-4b9e-be54-bcfaf0eb3c53" providerId="ADAL" clId="{CE14F688-A34B-4501-BEE4-7CE191A99098}" dt="2024-02-28T14:06:59.777" v="890" actId="20577"/>
          <ac:spMkLst>
            <pc:docMk/>
            <pc:sldMk cId="2148049335" sldId="290"/>
            <ac:spMk id="5" creationId="{E4C51E88-DEE6-F84D-9832-974BFC97B4CA}"/>
          </ac:spMkLst>
        </pc:spChg>
        <pc:spChg chg="mod">
          <ac:chgData name="Jason Webber (He/Him)" userId="6c52e734-46d2-4b9e-be54-bcfaf0eb3c53" providerId="ADAL" clId="{CE14F688-A34B-4501-BEE4-7CE191A99098}" dt="2024-02-28T14:06:34.408" v="833" actId="20577"/>
          <ac:spMkLst>
            <pc:docMk/>
            <pc:sldMk cId="2148049335" sldId="290"/>
            <ac:spMk id="7" creationId="{5800EEEB-4E15-6A88-8A3C-2C1D1E8098B0}"/>
          </ac:spMkLst>
        </pc:spChg>
        <pc:picChg chg="add mod">
          <ac:chgData name="Jason Webber (He/Him)" userId="6c52e734-46d2-4b9e-be54-bcfaf0eb3c53" providerId="ADAL" clId="{CE14F688-A34B-4501-BEE4-7CE191A99098}" dt="2024-02-28T14:07:19.657" v="893" actId="1076"/>
          <ac:picMkLst>
            <pc:docMk/>
            <pc:sldMk cId="2148049335" sldId="290"/>
            <ac:picMk id="3" creationId="{F8C4AE1A-7AD6-16F4-AAB9-5DCFB09479B8}"/>
          </ac:picMkLst>
        </pc:picChg>
      </pc:sldChg>
      <pc:sldChg chg="add del">
        <pc:chgData name="Jason Webber (He/Him)" userId="6c52e734-46d2-4b9e-be54-bcfaf0eb3c53" providerId="ADAL" clId="{CE14F688-A34B-4501-BEE4-7CE191A99098}" dt="2024-02-28T14:06:18.950" v="804" actId="47"/>
        <pc:sldMkLst>
          <pc:docMk/>
          <pc:sldMk cId="2374428864" sldId="290"/>
        </pc:sldMkLst>
      </pc:sldChg>
      <pc:sldChg chg="modSp add mod modNotesTx">
        <pc:chgData name="Jason Webber (He/Him)" userId="6c52e734-46d2-4b9e-be54-bcfaf0eb3c53" providerId="ADAL" clId="{CE14F688-A34B-4501-BEE4-7CE191A99098}" dt="2024-02-28T14:18:03.671" v="1095" actId="20577"/>
        <pc:sldMkLst>
          <pc:docMk/>
          <pc:sldMk cId="4198349902" sldId="291"/>
        </pc:sldMkLst>
        <pc:spChg chg="mod">
          <ac:chgData name="Jason Webber (He/Him)" userId="6c52e734-46d2-4b9e-be54-bcfaf0eb3c53" providerId="ADAL" clId="{CE14F688-A34B-4501-BEE4-7CE191A99098}" dt="2024-02-28T14:18:03.671" v="1095" actId="20577"/>
          <ac:spMkLst>
            <pc:docMk/>
            <pc:sldMk cId="4198349902" sldId="291"/>
            <ac:spMk id="5" creationId="{46215B5B-FCF5-8675-8920-0E5ADACC6267}"/>
          </ac:spMkLst>
        </pc:spChg>
        <pc:spChg chg="mod">
          <ac:chgData name="Jason Webber (He/Him)" userId="6c52e734-46d2-4b9e-be54-bcfaf0eb3c53" providerId="ADAL" clId="{CE14F688-A34B-4501-BEE4-7CE191A99098}" dt="2024-02-28T14:09:19.274" v="911" actId="20577"/>
          <ac:spMkLst>
            <pc:docMk/>
            <pc:sldMk cId="4198349902" sldId="291"/>
            <ac:spMk id="7" creationId="{38866431-FDEE-86D3-456C-E8344E573B16}"/>
          </ac:spMkLst>
        </pc:spChg>
      </pc:sldChg>
    </pc:docChg>
  </pc:docChgLst>
  <pc:docChgLst>
    <pc:chgData name="Jason Webber (He/Him)" userId="6c52e734-46d2-4b9e-be54-bcfaf0eb3c53" providerId="ADAL" clId="{76505CF9-1934-4955-AA95-799DB87341BE}"/>
    <pc:docChg chg="undo custSel addSld delSld modSld sldOrd">
      <pc:chgData name="Jason Webber (He/Him)" userId="6c52e734-46d2-4b9e-be54-bcfaf0eb3c53" providerId="ADAL" clId="{76505CF9-1934-4955-AA95-799DB87341BE}" dt="2024-02-28T13:25:48.409" v="4068" actId="20577"/>
      <pc:docMkLst>
        <pc:docMk/>
      </pc:docMkLst>
      <pc:sldChg chg="modSp add del mod">
        <pc:chgData name="Jason Webber (He/Him)" userId="6c52e734-46d2-4b9e-be54-bcfaf0eb3c53" providerId="ADAL" clId="{76505CF9-1934-4955-AA95-799DB87341BE}" dt="2024-02-26T14:31:57.840" v="1027" actId="732"/>
        <pc:sldMkLst>
          <pc:docMk/>
          <pc:sldMk cId="736618207" sldId="256"/>
        </pc:sldMkLst>
        <pc:picChg chg="mod modCrop">
          <ac:chgData name="Jason Webber (He/Him)" userId="6c52e734-46d2-4b9e-be54-bcfaf0eb3c53" providerId="ADAL" clId="{76505CF9-1934-4955-AA95-799DB87341BE}" dt="2024-02-26T14:31:57.840" v="1027" actId="732"/>
          <ac:picMkLst>
            <pc:docMk/>
            <pc:sldMk cId="736618207" sldId="256"/>
            <ac:picMk id="5" creationId="{F302223B-DF9B-98CA-8960-7CF79A6F740A}"/>
          </ac:picMkLst>
        </pc:picChg>
      </pc:sldChg>
      <pc:sldChg chg="modSp mod">
        <pc:chgData name="Jason Webber (He/Him)" userId="6c52e734-46d2-4b9e-be54-bcfaf0eb3c53" providerId="ADAL" clId="{76505CF9-1934-4955-AA95-799DB87341BE}" dt="2024-02-26T14:35:54.667" v="1156" actId="20577"/>
        <pc:sldMkLst>
          <pc:docMk/>
          <pc:sldMk cId="0" sldId="258"/>
        </pc:sldMkLst>
        <pc:spChg chg="mod">
          <ac:chgData name="Jason Webber (He/Him)" userId="6c52e734-46d2-4b9e-be54-bcfaf0eb3c53" providerId="ADAL" clId="{76505CF9-1934-4955-AA95-799DB87341BE}" dt="2024-02-26T14:35:54.667" v="1156" actId="20577"/>
          <ac:spMkLst>
            <pc:docMk/>
            <pc:sldMk cId="0" sldId="258"/>
            <ac:spMk id="3" creationId="{827D3387-604B-77B7-3DE7-E583EADC049F}"/>
          </ac:spMkLst>
        </pc:spChg>
      </pc:sldChg>
      <pc:sldChg chg="addSp delSp modSp add del mod ord">
        <pc:chgData name="Jason Webber (He/Him)" userId="6c52e734-46d2-4b9e-be54-bcfaf0eb3c53" providerId="ADAL" clId="{76505CF9-1934-4955-AA95-799DB87341BE}" dt="2024-02-26T14:56:24.303" v="1651" actId="47"/>
        <pc:sldMkLst>
          <pc:docMk/>
          <pc:sldMk cId="0" sldId="261"/>
        </pc:sldMkLst>
        <pc:spChg chg="add mod">
          <ac:chgData name="Jason Webber (He/Him)" userId="6c52e734-46d2-4b9e-be54-bcfaf0eb3c53" providerId="ADAL" clId="{76505CF9-1934-4955-AA95-799DB87341BE}" dt="2024-02-26T14:38:42.025" v="1246" actId="20577"/>
          <ac:spMkLst>
            <pc:docMk/>
            <pc:sldMk cId="0" sldId="261"/>
            <ac:spMk id="17" creationId="{19DB9804-26BF-36A2-ECC6-4709B85E69C9}"/>
          </ac:spMkLst>
        </pc:spChg>
        <pc:picChg chg="del">
          <ac:chgData name="Jason Webber (He/Him)" userId="6c52e734-46d2-4b9e-be54-bcfaf0eb3c53" providerId="ADAL" clId="{76505CF9-1934-4955-AA95-799DB87341BE}" dt="2024-02-26T14:38:37.900" v="1230" actId="478"/>
          <ac:picMkLst>
            <pc:docMk/>
            <pc:sldMk cId="0" sldId="261"/>
            <ac:picMk id="2" creationId="{00000000-0000-0000-0000-000000000000}"/>
          </ac:picMkLst>
        </pc:picChg>
      </pc:sldChg>
      <pc:sldChg chg="addSp delSp modSp mod">
        <pc:chgData name="Jason Webber (He/Him)" userId="6c52e734-46d2-4b9e-be54-bcfaf0eb3c53" providerId="ADAL" clId="{76505CF9-1934-4955-AA95-799DB87341BE}" dt="2024-02-28T13:11:29.758" v="3074" actId="404"/>
        <pc:sldMkLst>
          <pc:docMk/>
          <pc:sldMk cId="0" sldId="264"/>
        </pc:sldMkLst>
        <pc:spChg chg="add del mod">
          <ac:chgData name="Jason Webber (He/Him)" userId="6c52e734-46d2-4b9e-be54-bcfaf0eb3c53" providerId="ADAL" clId="{76505CF9-1934-4955-AA95-799DB87341BE}" dt="2024-02-26T13:53:06.772" v="143" actId="478"/>
          <ac:spMkLst>
            <pc:docMk/>
            <pc:sldMk cId="0" sldId="264"/>
            <ac:spMk id="2" creationId="{C2139230-A6D1-A5DF-F9CC-CD80210409A6}"/>
          </ac:spMkLst>
        </pc:spChg>
        <pc:spChg chg="del">
          <ac:chgData name="Jason Webber (He/Him)" userId="6c52e734-46d2-4b9e-be54-bcfaf0eb3c53" providerId="ADAL" clId="{76505CF9-1934-4955-AA95-799DB87341BE}" dt="2024-02-26T13:52:30.324" v="138" actId="478"/>
          <ac:spMkLst>
            <pc:docMk/>
            <pc:sldMk cId="0" sldId="264"/>
            <ac:spMk id="5" creationId="{00000000-0000-0000-0000-000000000000}"/>
          </ac:spMkLst>
        </pc:spChg>
        <pc:spChg chg="del">
          <ac:chgData name="Jason Webber (He/Him)" userId="6c52e734-46d2-4b9e-be54-bcfaf0eb3c53" providerId="ADAL" clId="{76505CF9-1934-4955-AA95-799DB87341BE}" dt="2024-02-26T13:51:36.226" v="63" actId="478"/>
          <ac:spMkLst>
            <pc:docMk/>
            <pc:sldMk cId="0" sldId="264"/>
            <ac:spMk id="17" creationId="{8EC9E6F8-CF93-61E6-F4D3-1607CA97B338}"/>
          </ac:spMkLst>
        </pc:spChg>
        <pc:spChg chg="add mod">
          <ac:chgData name="Jason Webber (He/Him)" userId="6c52e734-46d2-4b9e-be54-bcfaf0eb3c53" providerId="ADAL" clId="{76505CF9-1934-4955-AA95-799DB87341BE}" dt="2024-02-28T13:11:29.758" v="3074" actId="404"/>
          <ac:spMkLst>
            <pc:docMk/>
            <pc:sldMk cId="0" sldId="264"/>
            <ac:spMk id="18" creationId="{98587C71-AC78-FEE0-BA9E-10AD40CAA05B}"/>
          </ac:spMkLst>
        </pc:spChg>
        <pc:spChg chg="add del mod">
          <ac:chgData name="Jason Webber (He/Him)" userId="6c52e734-46d2-4b9e-be54-bcfaf0eb3c53" providerId="ADAL" clId="{76505CF9-1934-4955-AA95-799DB87341BE}" dt="2024-02-26T13:53:13.421" v="156" actId="20577"/>
          <ac:spMkLst>
            <pc:docMk/>
            <pc:sldMk cId="0" sldId="264"/>
            <ac:spMk id="19" creationId="{2AA25B85-863F-082F-44DE-8BFE61CFD0F2}"/>
          </ac:spMkLst>
        </pc:spChg>
        <pc:spChg chg="add del mod">
          <ac:chgData name="Jason Webber (He/Him)" userId="6c52e734-46d2-4b9e-be54-bcfaf0eb3c53" providerId="ADAL" clId="{76505CF9-1934-4955-AA95-799DB87341BE}" dt="2024-02-26T14:04:17.406" v="420" actId="478"/>
          <ac:spMkLst>
            <pc:docMk/>
            <pc:sldMk cId="0" sldId="264"/>
            <ac:spMk id="20" creationId="{3755E0E6-A6C6-62CD-73A0-8BC010B5C6DF}"/>
          </ac:spMkLst>
        </pc:spChg>
        <pc:grpChg chg="del">
          <ac:chgData name="Jason Webber (He/Him)" userId="6c52e734-46d2-4b9e-be54-bcfaf0eb3c53" providerId="ADAL" clId="{76505CF9-1934-4955-AA95-799DB87341BE}" dt="2024-02-26T13:56:37.855" v="190" actId="478"/>
          <ac:grpSpMkLst>
            <pc:docMk/>
            <pc:sldMk cId="0" sldId="264"/>
            <ac:grpSpMk id="6" creationId="{00000000-0000-0000-0000-000000000000}"/>
          </ac:grpSpMkLst>
        </pc:grpChg>
        <pc:grpChg chg="add del mod">
          <ac:chgData name="Jason Webber (He/Him)" userId="6c52e734-46d2-4b9e-be54-bcfaf0eb3c53" providerId="ADAL" clId="{76505CF9-1934-4955-AA95-799DB87341BE}" dt="2024-02-26T14:14:40.969" v="567" actId="478"/>
          <ac:grpSpMkLst>
            <pc:docMk/>
            <pc:sldMk cId="0" sldId="264"/>
            <ac:grpSpMk id="37" creationId="{5052F445-8544-B32D-1BE1-90ACF649753F}"/>
          </ac:grpSpMkLst>
        </pc:grpChg>
        <pc:picChg chg="del">
          <ac:chgData name="Jason Webber (He/Him)" userId="6c52e734-46d2-4b9e-be54-bcfaf0eb3c53" providerId="ADAL" clId="{76505CF9-1934-4955-AA95-799DB87341BE}" dt="2024-02-26T13:52:27.527" v="137" actId="478"/>
          <ac:picMkLst>
            <pc:docMk/>
            <pc:sldMk cId="0" sldId="264"/>
            <ac:picMk id="3" creationId="{00000000-0000-0000-0000-000000000000}"/>
          </ac:picMkLst>
        </pc:picChg>
        <pc:picChg chg="del">
          <ac:chgData name="Jason Webber (He/Him)" userId="6c52e734-46d2-4b9e-be54-bcfaf0eb3c53" providerId="ADAL" clId="{76505CF9-1934-4955-AA95-799DB87341BE}" dt="2024-02-26T13:56:44.628" v="191" actId="478"/>
          <ac:picMkLst>
            <pc:docMk/>
            <pc:sldMk cId="0" sldId="264"/>
            <ac:picMk id="4" creationId="{00000000-0000-0000-0000-000000000000}"/>
          </ac:picMkLst>
        </pc:picChg>
        <pc:picChg chg="del mod">
          <ac:chgData name="Jason Webber (He/Him)" userId="6c52e734-46d2-4b9e-be54-bcfaf0eb3c53" providerId="ADAL" clId="{76505CF9-1934-4955-AA95-799DB87341BE}" dt="2024-02-26T14:05:20.030" v="434" actId="478"/>
          <ac:picMkLst>
            <pc:docMk/>
            <pc:sldMk cId="0" sldId="264"/>
            <ac:picMk id="11" creationId="{00000000-0000-0000-0000-000000000000}"/>
          </ac:picMkLst>
        </pc:picChg>
        <pc:picChg chg="del mod">
          <ac:chgData name="Jason Webber (He/Him)" userId="6c52e734-46d2-4b9e-be54-bcfaf0eb3c53" providerId="ADAL" clId="{76505CF9-1934-4955-AA95-799DB87341BE}" dt="2024-02-26T14:05:20.030" v="434" actId="478"/>
          <ac:picMkLst>
            <pc:docMk/>
            <pc:sldMk cId="0" sldId="264"/>
            <ac:picMk id="12" creationId="{00000000-0000-0000-0000-000000000000}"/>
          </ac:picMkLst>
        </pc:picChg>
        <pc:picChg chg="del mod">
          <ac:chgData name="Jason Webber (He/Him)" userId="6c52e734-46d2-4b9e-be54-bcfaf0eb3c53" providerId="ADAL" clId="{76505CF9-1934-4955-AA95-799DB87341BE}" dt="2024-02-26T14:05:20.030" v="434" actId="478"/>
          <ac:picMkLst>
            <pc:docMk/>
            <pc:sldMk cId="0" sldId="264"/>
            <ac:picMk id="13" creationId="{00000000-0000-0000-0000-000000000000}"/>
          </ac:picMkLst>
        </pc:picChg>
        <pc:picChg chg="del mod">
          <ac:chgData name="Jason Webber (He/Him)" userId="6c52e734-46d2-4b9e-be54-bcfaf0eb3c53" providerId="ADAL" clId="{76505CF9-1934-4955-AA95-799DB87341BE}" dt="2024-02-26T14:05:20.030" v="434" actId="478"/>
          <ac:picMkLst>
            <pc:docMk/>
            <pc:sldMk cId="0" sldId="264"/>
            <ac:picMk id="14" creationId="{00000000-0000-0000-0000-000000000000}"/>
          </ac:picMkLst>
        </pc:picChg>
        <pc:picChg chg="del mod">
          <ac:chgData name="Jason Webber (He/Him)" userId="6c52e734-46d2-4b9e-be54-bcfaf0eb3c53" providerId="ADAL" clId="{76505CF9-1934-4955-AA95-799DB87341BE}" dt="2024-02-26T14:05:20.030" v="434" actId="478"/>
          <ac:picMkLst>
            <pc:docMk/>
            <pc:sldMk cId="0" sldId="264"/>
            <ac:picMk id="15" creationId="{00000000-0000-0000-0000-000000000000}"/>
          </ac:picMkLst>
        </pc:picChg>
        <pc:picChg chg="del mod">
          <ac:chgData name="Jason Webber (He/Him)" userId="6c52e734-46d2-4b9e-be54-bcfaf0eb3c53" providerId="ADAL" clId="{76505CF9-1934-4955-AA95-799DB87341BE}" dt="2024-02-26T13:58:34.208" v="214" actId="478"/>
          <ac:picMkLst>
            <pc:docMk/>
            <pc:sldMk cId="0" sldId="264"/>
            <ac:picMk id="16" creationId="{00000000-0000-0000-0000-000000000000}"/>
          </ac:picMkLst>
        </pc:picChg>
        <pc:picChg chg="add del mod">
          <ac:chgData name="Jason Webber (He/Him)" userId="6c52e734-46d2-4b9e-be54-bcfaf0eb3c53" providerId="ADAL" clId="{76505CF9-1934-4955-AA95-799DB87341BE}" dt="2024-02-26T14:05:20.030" v="434" actId="478"/>
          <ac:picMkLst>
            <pc:docMk/>
            <pc:sldMk cId="0" sldId="264"/>
            <ac:picMk id="22" creationId="{D4DFC8ED-FE2A-640E-7794-8FCB0AB31AE6}"/>
          </ac:picMkLst>
        </pc:picChg>
        <pc:picChg chg="add del mod">
          <ac:chgData name="Jason Webber (He/Him)" userId="6c52e734-46d2-4b9e-be54-bcfaf0eb3c53" providerId="ADAL" clId="{76505CF9-1934-4955-AA95-799DB87341BE}" dt="2024-02-26T14:02:53.724" v="359" actId="478"/>
          <ac:picMkLst>
            <pc:docMk/>
            <pc:sldMk cId="0" sldId="264"/>
            <ac:picMk id="24" creationId="{35D1B151-05D8-2A7C-1259-2B2E4F90B39D}"/>
          </ac:picMkLst>
        </pc:picChg>
        <pc:picChg chg="add mod ord">
          <ac:chgData name="Jason Webber (He/Him)" userId="6c52e734-46d2-4b9e-be54-bcfaf0eb3c53" providerId="ADAL" clId="{76505CF9-1934-4955-AA95-799DB87341BE}" dt="2024-02-26T14:48:10.714" v="1268" actId="1076"/>
          <ac:picMkLst>
            <pc:docMk/>
            <pc:sldMk cId="0" sldId="264"/>
            <ac:picMk id="26" creationId="{AAF791AB-84A1-37CE-CB1A-47A2426C8BED}"/>
          </ac:picMkLst>
        </pc:picChg>
        <pc:picChg chg="add mod">
          <ac:chgData name="Jason Webber (He/Him)" userId="6c52e734-46d2-4b9e-be54-bcfaf0eb3c53" providerId="ADAL" clId="{76505CF9-1934-4955-AA95-799DB87341BE}" dt="2024-02-26T14:48:10.714" v="1268" actId="1076"/>
          <ac:picMkLst>
            <pc:docMk/>
            <pc:sldMk cId="0" sldId="264"/>
            <ac:picMk id="28" creationId="{4089DB51-D18E-A64A-2B0F-0AF37C49F92B}"/>
          </ac:picMkLst>
        </pc:picChg>
        <pc:picChg chg="add mod">
          <ac:chgData name="Jason Webber (He/Him)" userId="6c52e734-46d2-4b9e-be54-bcfaf0eb3c53" providerId="ADAL" clId="{76505CF9-1934-4955-AA95-799DB87341BE}" dt="2024-02-26T14:48:10.714" v="1268" actId="1076"/>
          <ac:picMkLst>
            <pc:docMk/>
            <pc:sldMk cId="0" sldId="264"/>
            <ac:picMk id="30" creationId="{5BBC8C94-6278-D278-03FB-4F2C83E5A321}"/>
          </ac:picMkLst>
        </pc:picChg>
        <pc:picChg chg="add mod">
          <ac:chgData name="Jason Webber (He/Him)" userId="6c52e734-46d2-4b9e-be54-bcfaf0eb3c53" providerId="ADAL" clId="{76505CF9-1934-4955-AA95-799DB87341BE}" dt="2024-02-26T14:48:10.714" v="1268" actId="1076"/>
          <ac:picMkLst>
            <pc:docMk/>
            <pc:sldMk cId="0" sldId="264"/>
            <ac:picMk id="32" creationId="{5DC0489F-3C15-86B0-E2F4-AD7538CD280D}"/>
          </ac:picMkLst>
        </pc:picChg>
        <pc:picChg chg="add mod">
          <ac:chgData name="Jason Webber (He/Him)" userId="6c52e734-46d2-4b9e-be54-bcfaf0eb3c53" providerId="ADAL" clId="{76505CF9-1934-4955-AA95-799DB87341BE}" dt="2024-02-26T14:48:10.714" v="1268" actId="1076"/>
          <ac:picMkLst>
            <pc:docMk/>
            <pc:sldMk cId="0" sldId="264"/>
            <ac:picMk id="34" creationId="{6E6FB708-F827-88FE-CE4C-B466D315E6C3}"/>
          </ac:picMkLst>
        </pc:picChg>
        <pc:picChg chg="add mod modCrop">
          <ac:chgData name="Jason Webber (He/Him)" userId="6c52e734-46d2-4b9e-be54-bcfaf0eb3c53" providerId="ADAL" clId="{76505CF9-1934-4955-AA95-799DB87341BE}" dt="2024-02-26T14:48:10.714" v="1268" actId="1076"/>
          <ac:picMkLst>
            <pc:docMk/>
            <pc:sldMk cId="0" sldId="264"/>
            <ac:picMk id="36" creationId="{ABC6CDB4-1B4C-26C6-AFF0-744359D0A70C}"/>
          </ac:picMkLst>
        </pc:picChg>
        <pc:picChg chg="mod">
          <ac:chgData name="Jason Webber (He/Him)" userId="6c52e734-46d2-4b9e-be54-bcfaf0eb3c53" providerId="ADAL" clId="{76505CF9-1934-4955-AA95-799DB87341BE}" dt="2024-02-26T14:14:32.207" v="565"/>
          <ac:picMkLst>
            <pc:docMk/>
            <pc:sldMk cId="0" sldId="264"/>
            <ac:picMk id="38" creationId="{2D349EE8-1326-A415-D3A1-CBDDE7517AFC}"/>
          </ac:picMkLst>
        </pc:picChg>
        <pc:picChg chg="mod">
          <ac:chgData name="Jason Webber (He/Him)" userId="6c52e734-46d2-4b9e-be54-bcfaf0eb3c53" providerId="ADAL" clId="{76505CF9-1934-4955-AA95-799DB87341BE}" dt="2024-02-26T14:14:32.207" v="565"/>
          <ac:picMkLst>
            <pc:docMk/>
            <pc:sldMk cId="0" sldId="264"/>
            <ac:picMk id="39" creationId="{BDDC055F-980B-1CA0-B084-DEF6DE9EE293}"/>
          </ac:picMkLst>
        </pc:picChg>
      </pc:sldChg>
      <pc:sldChg chg="addSp delSp modSp del ord">
        <pc:chgData name="Jason Webber (He/Him)" userId="6c52e734-46d2-4b9e-be54-bcfaf0eb3c53" providerId="ADAL" clId="{76505CF9-1934-4955-AA95-799DB87341BE}" dt="2024-02-26T14:22:18.420" v="779" actId="47"/>
        <pc:sldMkLst>
          <pc:docMk/>
          <pc:sldMk cId="0" sldId="265"/>
        </pc:sldMkLst>
        <pc:picChg chg="add del mod">
          <ac:chgData name="Jason Webber (He/Him)" userId="6c52e734-46d2-4b9e-be54-bcfaf0eb3c53" providerId="ADAL" clId="{76505CF9-1934-4955-AA95-799DB87341BE}" dt="2024-02-26T14:19:49.085" v="634" actId="478"/>
          <ac:picMkLst>
            <pc:docMk/>
            <pc:sldMk cId="0" sldId="265"/>
            <ac:picMk id="1026" creationId="{DFB5636F-DDB7-2A47-D3B4-0BB6AE073282}"/>
          </ac:picMkLst>
        </pc:picChg>
      </pc:sldChg>
      <pc:sldChg chg="addSp delSp modSp mod">
        <pc:chgData name="Jason Webber (He/Him)" userId="6c52e734-46d2-4b9e-be54-bcfaf0eb3c53" providerId="ADAL" clId="{76505CF9-1934-4955-AA95-799DB87341BE}" dt="2024-02-28T11:46:32.465" v="1777" actId="1076"/>
        <pc:sldMkLst>
          <pc:docMk/>
          <pc:sldMk cId="0" sldId="266"/>
        </pc:sldMkLst>
        <pc:spChg chg="mod">
          <ac:chgData name="Jason Webber (He/Him)" userId="6c52e734-46d2-4b9e-be54-bcfaf0eb3c53" providerId="ADAL" clId="{76505CF9-1934-4955-AA95-799DB87341BE}" dt="2024-02-26T14:41:12.827" v="1256" actId="14100"/>
          <ac:spMkLst>
            <pc:docMk/>
            <pc:sldMk cId="0" sldId="266"/>
            <ac:spMk id="16" creationId="{00000000-0000-0000-0000-000000000000}"/>
          </ac:spMkLst>
        </pc:spChg>
        <pc:spChg chg="del mod">
          <ac:chgData name="Jason Webber (He/Him)" userId="6c52e734-46d2-4b9e-be54-bcfaf0eb3c53" providerId="ADAL" clId="{76505CF9-1934-4955-AA95-799DB87341BE}" dt="2024-02-26T14:41:27.485" v="1258" actId="478"/>
          <ac:spMkLst>
            <pc:docMk/>
            <pc:sldMk cId="0" sldId="266"/>
            <ac:spMk id="17" creationId="{00000000-0000-0000-0000-000000000000}"/>
          </ac:spMkLst>
        </pc:spChg>
        <pc:spChg chg="mod">
          <ac:chgData name="Jason Webber (He/Him)" userId="6c52e734-46d2-4b9e-be54-bcfaf0eb3c53" providerId="ADAL" clId="{76505CF9-1934-4955-AA95-799DB87341BE}" dt="2024-02-26T14:41:41.061" v="1260" actId="1076"/>
          <ac:spMkLst>
            <pc:docMk/>
            <pc:sldMk cId="0" sldId="266"/>
            <ac:spMk id="18" creationId="{00000000-0000-0000-0000-000000000000}"/>
          </ac:spMkLst>
        </pc:spChg>
        <pc:spChg chg="add mod">
          <ac:chgData name="Jason Webber (He/Him)" userId="6c52e734-46d2-4b9e-be54-bcfaf0eb3c53" providerId="ADAL" clId="{76505CF9-1934-4955-AA95-799DB87341BE}" dt="2024-02-26T14:24:42.273" v="810" actId="20577"/>
          <ac:spMkLst>
            <pc:docMk/>
            <pc:sldMk cId="0" sldId="266"/>
            <ac:spMk id="50" creationId="{2BD80BDA-1C5E-8171-6FD1-1430D5F53E69}"/>
          </ac:spMkLst>
        </pc:spChg>
        <pc:grpChg chg="mod">
          <ac:chgData name="Jason Webber (He/Him)" userId="6c52e734-46d2-4b9e-be54-bcfaf0eb3c53" providerId="ADAL" clId="{76505CF9-1934-4955-AA95-799DB87341BE}" dt="2024-02-26T14:25:29.972" v="811" actId="1076"/>
          <ac:grpSpMkLst>
            <pc:docMk/>
            <pc:sldMk cId="0" sldId="266"/>
            <ac:grpSpMk id="3" creationId="{00000000-0000-0000-0000-000000000000}"/>
          </ac:grpSpMkLst>
        </pc:grpChg>
        <pc:grpChg chg="mod">
          <ac:chgData name="Jason Webber (He/Him)" userId="6c52e734-46d2-4b9e-be54-bcfaf0eb3c53" providerId="ADAL" clId="{76505CF9-1934-4955-AA95-799DB87341BE}" dt="2024-02-26T14:25:29.972" v="811" actId="1076"/>
          <ac:grpSpMkLst>
            <pc:docMk/>
            <pc:sldMk cId="0" sldId="266"/>
            <ac:grpSpMk id="7" creationId="{00000000-0000-0000-0000-000000000000}"/>
          </ac:grpSpMkLst>
        </pc:grpChg>
        <pc:grpChg chg="del mod">
          <ac:chgData name="Jason Webber (He/Him)" userId="6c52e734-46d2-4b9e-be54-bcfaf0eb3c53" providerId="ADAL" clId="{76505CF9-1934-4955-AA95-799DB87341BE}" dt="2024-02-26T14:41:03.354" v="1255" actId="478"/>
          <ac:grpSpMkLst>
            <pc:docMk/>
            <pc:sldMk cId="0" sldId="266"/>
            <ac:grpSpMk id="11" creationId="{00000000-0000-0000-0000-000000000000}"/>
          </ac:grpSpMkLst>
        </pc:grpChg>
        <pc:grpChg chg="mod">
          <ac:chgData name="Jason Webber (He/Him)" userId="6c52e734-46d2-4b9e-be54-bcfaf0eb3c53" providerId="ADAL" clId="{76505CF9-1934-4955-AA95-799DB87341BE}" dt="2024-02-28T11:46:27.549" v="1776" actId="1076"/>
          <ac:grpSpMkLst>
            <pc:docMk/>
            <pc:sldMk cId="0" sldId="266"/>
            <ac:grpSpMk id="15" creationId="{00000000-0000-0000-0000-000000000000}"/>
          </ac:grpSpMkLst>
        </pc:grpChg>
        <pc:grpChg chg="mod">
          <ac:chgData name="Jason Webber (He/Him)" userId="6c52e734-46d2-4b9e-be54-bcfaf0eb3c53" providerId="ADAL" clId="{76505CF9-1934-4955-AA95-799DB87341BE}" dt="2024-02-26T14:42:25.332" v="1266" actId="1076"/>
          <ac:grpSpMkLst>
            <pc:docMk/>
            <pc:sldMk cId="0" sldId="266"/>
            <ac:grpSpMk id="26" creationId="{00000000-0000-0000-0000-000000000000}"/>
          </ac:grpSpMkLst>
        </pc:grpChg>
        <pc:grpChg chg="mod">
          <ac:chgData name="Jason Webber (He/Him)" userId="6c52e734-46d2-4b9e-be54-bcfaf0eb3c53" providerId="ADAL" clId="{76505CF9-1934-4955-AA95-799DB87341BE}" dt="2024-02-26T14:42:25.332" v="1266" actId="1076"/>
          <ac:grpSpMkLst>
            <pc:docMk/>
            <pc:sldMk cId="0" sldId="266"/>
            <ac:grpSpMk id="37" creationId="{00000000-0000-0000-0000-000000000000}"/>
          </ac:grpSpMkLst>
        </pc:grpChg>
        <pc:picChg chg="del">
          <ac:chgData name="Jason Webber (He/Him)" userId="6c52e734-46d2-4b9e-be54-bcfaf0eb3c53" providerId="ADAL" clId="{76505CF9-1934-4955-AA95-799DB87341BE}" dt="2024-02-26T14:24:33.959" v="790" actId="478"/>
          <ac:picMkLst>
            <pc:docMk/>
            <pc:sldMk cId="0" sldId="266"/>
            <ac:picMk id="2" creationId="{00000000-0000-0000-0000-000000000000}"/>
          </ac:picMkLst>
        </pc:picChg>
        <pc:picChg chg="mod">
          <ac:chgData name="Jason Webber (He/Him)" userId="6c52e734-46d2-4b9e-be54-bcfaf0eb3c53" providerId="ADAL" clId="{76505CF9-1934-4955-AA95-799DB87341BE}" dt="2024-02-26T14:42:00.217" v="1263" actId="1076"/>
          <ac:picMkLst>
            <pc:docMk/>
            <pc:sldMk cId="0" sldId="266"/>
            <ac:picMk id="19" creationId="{00000000-0000-0000-0000-000000000000}"/>
          </ac:picMkLst>
        </pc:picChg>
        <pc:picChg chg="mod">
          <ac:chgData name="Jason Webber (He/Him)" userId="6c52e734-46d2-4b9e-be54-bcfaf0eb3c53" providerId="ADAL" clId="{76505CF9-1934-4955-AA95-799DB87341BE}" dt="2024-02-28T11:46:32.465" v="1777" actId="1076"/>
          <ac:picMkLst>
            <pc:docMk/>
            <pc:sldMk cId="0" sldId="266"/>
            <ac:picMk id="20" creationId="{00000000-0000-0000-0000-000000000000}"/>
          </ac:picMkLst>
        </pc:picChg>
        <pc:picChg chg="mod">
          <ac:chgData name="Jason Webber (He/Him)" userId="6c52e734-46d2-4b9e-be54-bcfaf0eb3c53" providerId="ADAL" clId="{76505CF9-1934-4955-AA95-799DB87341BE}" dt="2024-02-26T14:41:50.590" v="1261" actId="1076"/>
          <ac:picMkLst>
            <pc:docMk/>
            <pc:sldMk cId="0" sldId="266"/>
            <ac:picMk id="21" creationId="{00000000-0000-0000-0000-000000000000}"/>
          </ac:picMkLst>
        </pc:picChg>
        <pc:picChg chg="mod">
          <ac:chgData name="Jason Webber (He/Him)" userId="6c52e734-46d2-4b9e-be54-bcfaf0eb3c53" providerId="ADAL" clId="{76505CF9-1934-4955-AA95-799DB87341BE}" dt="2024-02-26T14:41:50.590" v="1261" actId="1076"/>
          <ac:picMkLst>
            <pc:docMk/>
            <pc:sldMk cId="0" sldId="266"/>
            <ac:picMk id="22" creationId="{00000000-0000-0000-0000-000000000000}"/>
          </ac:picMkLst>
        </pc:picChg>
        <pc:picChg chg="mod">
          <ac:chgData name="Jason Webber (He/Him)" userId="6c52e734-46d2-4b9e-be54-bcfaf0eb3c53" providerId="ADAL" clId="{76505CF9-1934-4955-AA95-799DB87341BE}" dt="2024-02-26T14:41:50.590" v="1261" actId="1076"/>
          <ac:picMkLst>
            <pc:docMk/>
            <pc:sldMk cId="0" sldId="266"/>
            <ac:picMk id="23" creationId="{00000000-0000-0000-0000-000000000000}"/>
          </ac:picMkLst>
        </pc:picChg>
        <pc:picChg chg="mod">
          <ac:chgData name="Jason Webber (He/Him)" userId="6c52e734-46d2-4b9e-be54-bcfaf0eb3c53" providerId="ADAL" clId="{76505CF9-1934-4955-AA95-799DB87341BE}" dt="2024-02-26T14:41:50.590" v="1261" actId="1076"/>
          <ac:picMkLst>
            <pc:docMk/>
            <pc:sldMk cId="0" sldId="266"/>
            <ac:picMk id="24" creationId="{00000000-0000-0000-0000-000000000000}"/>
          </ac:picMkLst>
        </pc:picChg>
        <pc:picChg chg="mod">
          <ac:chgData name="Jason Webber (He/Him)" userId="6c52e734-46d2-4b9e-be54-bcfaf0eb3c53" providerId="ADAL" clId="{76505CF9-1934-4955-AA95-799DB87341BE}" dt="2024-02-26T14:41:50.590" v="1261" actId="1076"/>
          <ac:picMkLst>
            <pc:docMk/>
            <pc:sldMk cId="0" sldId="266"/>
            <ac:picMk id="25" creationId="{00000000-0000-0000-0000-000000000000}"/>
          </ac:picMkLst>
        </pc:picChg>
      </pc:sldChg>
      <pc:sldChg chg="addSp delSp modSp mod">
        <pc:chgData name="Jason Webber (He/Him)" userId="6c52e734-46d2-4b9e-be54-bcfaf0eb3c53" providerId="ADAL" clId="{76505CF9-1934-4955-AA95-799DB87341BE}" dt="2024-02-28T13:20:24.377" v="3592" actId="5793"/>
        <pc:sldMkLst>
          <pc:docMk/>
          <pc:sldMk cId="0" sldId="267"/>
        </pc:sldMkLst>
        <pc:spChg chg="add mod">
          <ac:chgData name="Jason Webber (He/Him)" userId="6c52e734-46d2-4b9e-be54-bcfaf0eb3c53" providerId="ADAL" clId="{76505CF9-1934-4955-AA95-799DB87341BE}" dt="2024-02-28T13:20:24.377" v="3592" actId="5793"/>
          <ac:spMkLst>
            <pc:docMk/>
            <pc:sldMk cId="0" sldId="267"/>
            <ac:spMk id="3" creationId="{7363BF37-A509-6CE7-C30A-2B007EA6B151}"/>
          </ac:spMkLst>
        </pc:spChg>
        <pc:spChg chg="del">
          <ac:chgData name="Jason Webber (He/Him)" userId="6c52e734-46d2-4b9e-be54-bcfaf0eb3c53" providerId="ADAL" clId="{76505CF9-1934-4955-AA95-799DB87341BE}" dt="2024-02-28T11:51:15.754" v="1893" actId="478"/>
          <ac:spMkLst>
            <pc:docMk/>
            <pc:sldMk cId="0" sldId="267"/>
            <ac:spMk id="18" creationId="{00000000-0000-0000-0000-000000000000}"/>
          </ac:spMkLst>
        </pc:spChg>
        <pc:spChg chg="add mod">
          <ac:chgData name="Jason Webber (He/Him)" userId="6c52e734-46d2-4b9e-be54-bcfaf0eb3c53" providerId="ADAL" clId="{76505CF9-1934-4955-AA95-799DB87341BE}" dt="2024-02-26T14:57:26.037" v="1700" actId="20577"/>
          <ac:spMkLst>
            <pc:docMk/>
            <pc:sldMk cId="0" sldId="267"/>
            <ac:spMk id="20" creationId="{489AA991-CD11-AC75-A751-943956B44F86}"/>
          </ac:spMkLst>
        </pc:spChg>
        <pc:grpChg chg="add del mod">
          <ac:chgData name="Jason Webber (He/Him)" userId="6c52e734-46d2-4b9e-be54-bcfaf0eb3c53" providerId="ADAL" clId="{76505CF9-1934-4955-AA95-799DB87341BE}" dt="2024-02-28T11:55:19.526" v="2320" actId="1076"/>
          <ac:grpSpMkLst>
            <pc:docMk/>
            <pc:sldMk cId="0" sldId="267"/>
            <ac:grpSpMk id="2" creationId="{00000000-0000-0000-0000-000000000000}"/>
          </ac:grpSpMkLst>
        </pc:grpChg>
        <pc:grpChg chg="del mod">
          <ac:chgData name="Jason Webber (He/Him)" userId="6c52e734-46d2-4b9e-be54-bcfaf0eb3c53" providerId="ADAL" clId="{76505CF9-1934-4955-AA95-799DB87341BE}" dt="2024-02-28T11:54:31.243" v="2202" actId="478"/>
          <ac:grpSpMkLst>
            <pc:docMk/>
            <pc:sldMk cId="0" sldId="267"/>
            <ac:grpSpMk id="6" creationId="{00000000-0000-0000-0000-000000000000}"/>
          </ac:grpSpMkLst>
        </pc:grpChg>
        <pc:picChg chg="del">
          <ac:chgData name="Jason Webber (He/Him)" userId="6c52e734-46d2-4b9e-be54-bcfaf0eb3c53" providerId="ADAL" clId="{76505CF9-1934-4955-AA95-799DB87341BE}" dt="2024-02-26T14:26:30.108" v="847" actId="478"/>
          <ac:picMkLst>
            <pc:docMk/>
            <pc:sldMk cId="0" sldId="267"/>
            <ac:picMk id="3" creationId="{00000000-0000-0000-0000-000000000000}"/>
          </ac:picMkLst>
        </pc:picChg>
        <pc:picChg chg="del mod">
          <ac:chgData name="Jason Webber (He/Him)" userId="6c52e734-46d2-4b9e-be54-bcfaf0eb3c53" providerId="ADAL" clId="{76505CF9-1934-4955-AA95-799DB87341BE}" dt="2024-02-28T11:55:16.694" v="2319" actId="478"/>
          <ac:picMkLst>
            <pc:docMk/>
            <pc:sldMk cId="0" sldId="267"/>
            <ac:picMk id="19" creationId="{00000000-0000-0000-0000-000000000000}"/>
          </ac:picMkLst>
        </pc:picChg>
      </pc:sldChg>
      <pc:sldChg chg="addSp modSp mod">
        <pc:chgData name="Jason Webber (He/Him)" userId="6c52e734-46d2-4b9e-be54-bcfaf0eb3c53" providerId="ADAL" clId="{76505CF9-1934-4955-AA95-799DB87341BE}" dt="2024-02-26T14:17:47.281" v="628" actId="1076"/>
        <pc:sldMkLst>
          <pc:docMk/>
          <pc:sldMk cId="3216824315" sldId="272"/>
        </pc:sldMkLst>
        <pc:spChg chg="mod">
          <ac:chgData name="Jason Webber (He/Him)" userId="6c52e734-46d2-4b9e-be54-bcfaf0eb3c53" providerId="ADAL" clId="{76505CF9-1934-4955-AA95-799DB87341BE}" dt="2024-02-26T14:15:37.538" v="625" actId="20577"/>
          <ac:spMkLst>
            <pc:docMk/>
            <pc:sldMk cId="3216824315" sldId="272"/>
            <ac:spMk id="5" creationId="{E8F8BBAE-219B-6B3C-4F1B-A41CDBEEE230}"/>
          </ac:spMkLst>
        </pc:spChg>
        <pc:picChg chg="add mod">
          <ac:chgData name="Jason Webber (He/Him)" userId="6c52e734-46d2-4b9e-be54-bcfaf0eb3c53" providerId="ADAL" clId="{76505CF9-1934-4955-AA95-799DB87341BE}" dt="2024-02-26T14:17:47.281" v="628" actId="1076"/>
          <ac:picMkLst>
            <pc:docMk/>
            <pc:sldMk cId="3216824315" sldId="272"/>
            <ac:picMk id="2" creationId="{F930FBC4-EA3D-6254-E4C5-A6E8AE7EE1CE}"/>
          </ac:picMkLst>
        </pc:picChg>
      </pc:sldChg>
      <pc:sldChg chg="addSp delSp modSp add mod ord">
        <pc:chgData name="Jason Webber (He/Him)" userId="6c52e734-46d2-4b9e-be54-bcfaf0eb3c53" providerId="ADAL" clId="{76505CF9-1934-4955-AA95-799DB87341BE}" dt="2024-02-28T13:13:37.835" v="3160" actId="313"/>
        <pc:sldMkLst>
          <pc:docMk/>
          <pc:sldMk cId="3812238815" sldId="273"/>
        </pc:sldMkLst>
        <pc:spChg chg="add del mod">
          <ac:chgData name="Jason Webber (He/Him)" userId="6c52e734-46d2-4b9e-be54-bcfaf0eb3c53" providerId="ADAL" clId="{76505CF9-1934-4955-AA95-799DB87341BE}" dt="2024-02-26T14:53:57.642" v="1479" actId="478"/>
          <ac:spMkLst>
            <pc:docMk/>
            <pc:sldMk cId="3812238815" sldId="273"/>
            <ac:spMk id="5" creationId="{B0C2C0B3-AD35-10A6-344C-8E9933DCCC31}"/>
          </ac:spMkLst>
        </pc:spChg>
        <pc:spChg chg="add mod">
          <ac:chgData name="Jason Webber (He/Him)" userId="6c52e734-46d2-4b9e-be54-bcfaf0eb3c53" providerId="ADAL" clId="{76505CF9-1934-4955-AA95-799DB87341BE}" dt="2024-02-28T13:13:37.835" v="3160" actId="313"/>
          <ac:spMkLst>
            <pc:docMk/>
            <pc:sldMk cId="3812238815" sldId="273"/>
            <ac:spMk id="6" creationId="{BB6899EA-2249-4E24-3B20-8AE03C9E180E}"/>
          </ac:spMkLst>
        </pc:spChg>
        <pc:spChg chg="mod">
          <ac:chgData name="Jason Webber (He/Him)" userId="6c52e734-46d2-4b9e-be54-bcfaf0eb3c53" providerId="ADAL" clId="{76505CF9-1934-4955-AA95-799DB87341BE}" dt="2024-02-26T12:26:43.422" v="39" actId="14100"/>
          <ac:spMkLst>
            <pc:docMk/>
            <pc:sldMk cId="3812238815" sldId="273"/>
            <ac:spMk id="7" creationId="{98B7A004-BDD3-2E52-9C23-C5C1345B85C6}"/>
          </ac:spMkLst>
        </pc:spChg>
        <pc:picChg chg="add del mod">
          <ac:chgData name="Jason Webber (He/Him)" userId="6c52e734-46d2-4b9e-be54-bcfaf0eb3c53" providerId="ADAL" clId="{76505CF9-1934-4955-AA95-799DB87341BE}" dt="2024-02-26T14:39:14.793" v="1248" actId="478"/>
          <ac:picMkLst>
            <pc:docMk/>
            <pc:sldMk cId="3812238815" sldId="273"/>
            <ac:picMk id="2" creationId="{1A19D70B-6155-93D4-25E9-1F50058F4C98}"/>
          </ac:picMkLst>
        </pc:picChg>
        <pc:picChg chg="add del mod">
          <ac:chgData name="Jason Webber (He/Him)" userId="6c52e734-46d2-4b9e-be54-bcfaf0eb3c53" providerId="ADAL" clId="{76505CF9-1934-4955-AA95-799DB87341BE}" dt="2024-02-26T14:54:56.887" v="1550" actId="478"/>
          <ac:picMkLst>
            <pc:docMk/>
            <pc:sldMk cId="3812238815" sldId="273"/>
            <ac:picMk id="4" creationId="{6BD0EF32-E3D7-ED6B-80FC-5B9F4E3A3DD6}"/>
          </ac:picMkLst>
        </pc:picChg>
        <pc:picChg chg="add mod">
          <ac:chgData name="Jason Webber (He/Him)" userId="6c52e734-46d2-4b9e-be54-bcfaf0eb3c53" providerId="ADAL" clId="{76505CF9-1934-4955-AA95-799DB87341BE}" dt="2024-02-26T14:55:16.912" v="1553" actId="1076"/>
          <ac:picMkLst>
            <pc:docMk/>
            <pc:sldMk cId="3812238815" sldId="273"/>
            <ac:picMk id="9" creationId="{7E2CB986-7920-ACCE-0099-EDE4CFDF6525}"/>
          </ac:picMkLst>
        </pc:picChg>
      </pc:sldChg>
      <pc:sldChg chg="addSp delSp modSp add mod ord">
        <pc:chgData name="Jason Webber (He/Him)" userId="6c52e734-46d2-4b9e-be54-bcfaf0eb3c53" providerId="ADAL" clId="{76505CF9-1934-4955-AA95-799DB87341BE}" dt="2024-02-26T14:02:50.378" v="358"/>
        <pc:sldMkLst>
          <pc:docMk/>
          <pc:sldMk cId="2629828768" sldId="274"/>
        </pc:sldMkLst>
        <pc:spChg chg="mod">
          <ac:chgData name="Jason Webber (He/Him)" userId="6c52e734-46d2-4b9e-be54-bcfaf0eb3c53" providerId="ADAL" clId="{76505CF9-1934-4955-AA95-799DB87341BE}" dt="2024-02-26T14:02:38.502" v="356" actId="20577"/>
          <ac:spMkLst>
            <pc:docMk/>
            <pc:sldMk cId="2629828768" sldId="274"/>
            <ac:spMk id="18" creationId="{725996EC-ED0C-33D8-5A6B-4690D53417EB}"/>
          </ac:spMkLst>
        </pc:spChg>
        <pc:spChg chg="del">
          <ac:chgData name="Jason Webber (He/Him)" userId="6c52e734-46d2-4b9e-be54-bcfaf0eb3c53" providerId="ADAL" clId="{76505CF9-1934-4955-AA95-799DB87341BE}" dt="2024-02-26T14:00:55.817" v="322" actId="478"/>
          <ac:spMkLst>
            <pc:docMk/>
            <pc:sldMk cId="2629828768" sldId="274"/>
            <ac:spMk id="20" creationId="{CC3B73C0-18AE-BB35-54CE-6E91E2C19AB6}"/>
          </ac:spMkLst>
        </pc:spChg>
        <pc:picChg chg="add mod">
          <ac:chgData name="Jason Webber (He/Him)" userId="6c52e734-46d2-4b9e-be54-bcfaf0eb3c53" providerId="ADAL" clId="{76505CF9-1934-4955-AA95-799DB87341BE}" dt="2024-02-26T14:02:22.297" v="342" actId="1076"/>
          <ac:picMkLst>
            <pc:docMk/>
            <pc:sldMk cId="2629828768" sldId="274"/>
            <ac:picMk id="3" creationId="{99B0F12C-4864-9095-929A-8EF7177715DB}"/>
          </ac:picMkLst>
        </pc:picChg>
        <pc:picChg chg="del">
          <ac:chgData name="Jason Webber (He/Him)" userId="6c52e734-46d2-4b9e-be54-bcfaf0eb3c53" providerId="ADAL" clId="{76505CF9-1934-4955-AA95-799DB87341BE}" dt="2024-02-26T14:00:59.209" v="323" actId="478"/>
          <ac:picMkLst>
            <pc:docMk/>
            <pc:sldMk cId="2629828768" sldId="274"/>
            <ac:picMk id="11" creationId="{331B42DF-25C8-B9AE-2C11-FD07D21B0B1F}"/>
          </ac:picMkLst>
        </pc:picChg>
        <pc:picChg chg="del">
          <ac:chgData name="Jason Webber (He/Him)" userId="6c52e734-46d2-4b9e-be54-bcfaf0eb3c53" providerId="ADAL" clId="{76505CF9-1934-4955-AA95-799DB87341BE}" dt="2024-02-26T14:00:59.209" v="323" actId="478"/>
          <ac:picMkLst>
            <pc:docMk/>
            <pc:sldMk cId="2629828768" sldId="274"/>
            <ac:picMk id="12" creationId="{F2202DC9-2B0A-E026-89F2-378AE4C30813}"/>
          </ac:picMkLst>
        </pc:picChg>
        <pc:picChg chg="del">
          <ac:chgData name="Jason Webber (He/Him)" userId="6c52e734-46d2-4b9e-be54-bcfaf0eb3c53" providerId="ADAL" clId="{76505CF9-1934-4955-AA95-799DB87341BE}" dt="2024-02-26T14:00:59.209" v="323" actId="478"/>
          <ac:picMkLst>
            <pc:docMk/>
            <pc:sldMk cId="2629828768" sldId="274"/>
            <ac:picMk id="13" creationId="{CD7C6740-3C1D-47E4-7440-C1C089CB8918}"/>
          </ac:picMkLst>
        </pc:picChg>
        <pc:picChg chg="del">
          <ac:chgData name="Jason Webber (He/Him)" userId="6c52e734-46d2-4b9e-be54-bcfaf0eb3c53" providerId="ADAL" clId="{76505CF9-1934-4955-AA95-799DB87341BE}" dt="2024-02-26T14:00:59.209" v="323" actId="478"/>
          <ac:picMkLst>
            <pc:docMk/>
            <pc:sldMk cId="2629828768" sldId="274"/>
            <ac:picMk id="14" creationId="{1214A3DA-5FCC-BBD6-0C11-9DEC81229235}"/>
          </ac:picMkLst>
        </pc:picChg>
        <pc:picChg chg="del">
          <ac:chgData name="Jason Webber (He/Him)" userId="6c52e734-46d2-4b9e-be54-bcfaf0eb3c53" providerId="ADAL" clId="{76505CF9-1934-4955-AA95-799DB87341BE}" dt="2024-02-26T14:00:59.209" v="323" actId="478"/>
          <ac:picMkLst>
            <pc:docMk/>
            <pc:sldMk cId="2629828768" sldId="274"/>
            <ac:picMk id="15" creationId="{6D0F6E62-876C-D297-8712-7C24DBF8CAE9}"/>
          </ac:picMkLst>
        </pc:picChg>
        <pc:picChg chg="del">
          <ac:chgData name="Jason Webber (He/Him)" userId="6c52e734-46d2-4b9e-be54-bcfaf0eb3c53" providerId="ADAL" clId="{76505CF9-1934-4955-AA95-799DB87341BE}" dt="2024-02-26T14:00:59.209" v="323" actId="478"/>
          <ac:picMkLst>
            <pc:docMk/>
            <pc:sldMk cId="2629828768" sldId="274"/>
            <ac:picMk id="22" creationId="{34A85B63-93F1-2C5D-36AA-B32B83B025C0}"/>
          </ac:picMkLst>
        </pc:picChg>
        <pc:picChg chg="mod">
          <ac:chgData name="Jason Webber (He/Him)" userId="6c52e734-46d2-4b9e-be54-bcfaf0eb3c53" providerId="ADAL" clId="{76505CF9-1934-4955-AA95-799DB87341BE}" dt="2024-02-26T14:02:22.297" v="342" actId="1076"/>
          <ac:picMkLst>
            <pc:docMk/>
            <pc:sldMk cId="2629828768" sldId="274"/>
            <ac:picMk id="24" creationId="{3910632B-3DAA-1005-1186-84C1A6C44B11}"/>
          </ac:picMkLst>
        </pc:picChg>
      </pc:sldChg>
      <pc:sldChg chg="addSp delSp modSp add mod ord">
        <pc:chgData name="Jason Webber (He/Him)" userId="6c52e734-46d2-4b9e-be54-bcfaf0eb3c53" providerId="ADAL" clId="{76505CF9-1934-4955-AA95-799DB87341BE}" dt="2024-02-26T14:22:53.185" v="788" actId="1076"/>
        <pc:sldMkLst>
          <pc:docMk/>
          <pc:sldMk cId="1326807896" sldId="275"/>
        </pc:sldMkLst>
        <pc:spChg chg="mod">
          <ac:chgData name="Jason Webber (He/Him)" userId="6c52e734-46d2-4b9e-be54-bcfaf0eb3c53" providerId="ADAL" clId="{76505CF9-1934-4955-AA95-799DB87341BE}" dt="2024-02-26T14:22:49.524" v="787" actId="20577"/>
          <ac:spMkLst>
            <pc:docMk/>
            <pc:sldMk cId="1326807896" sldId="275"/>
            <ac:spMk id="18" creationId="{4C779B0C-2474-FCD5-A080-9BA060C05BE2}"/>
          </ac:spMkLst>
        </pc:spChg>
        <pc:spChg chg="mod">
          <ac:chgData name="Jason Webber (He/Him)" userId="6c52e734-46d2-4b9e-be54-bcfaf0eb3c53" providerId="ADAL" clId="{76505CF9-1934-4955-AA95-799DB87341BE}" dt="2024-02-26T14:20:38.151" v="677" actId="20577"/>
          <ac:spMkLst>
            <pc:docMk/>
            <pc:sldMk cId="1326807896" sldId="275"/>
            <ac:spMk id="19" creationId="{08E1700B-85A1-42D9-976C-EFF1EC1A516B}"/>
          </ac:spMkLst>
        </pc:spChg>
        <pc:picChg chg="add mod">
          <ac:chgData name="Jason Webber (He/Him)" userId="6c52e734-46d2-4b9e-be54-bcfaf0eb3c53" providerId="ADAL" clId="{76505CF9-1934-4955-AA95-799DB87341BE}" dt="2024-02-26T14:22:53.185" v="788" actId="1076"/>
          <ac:picMkLst>
            <pc:docMk/>
            <pc:sldMk cId="1326807896" sldId="275"/>
            <ac:picMk id="2" creationId="{9F605858-E555-3562-6883-6B77B47BC7B1}"/>
          </ac:picMkLst>
        </pc:picChg>
        <pc:picChg chg="del">
          <ac:chgData name="Jason Webber (He/Him)" userId="6c52e734-46d2-4b9e-be54-bcfaf0eb3c53" providerId="ADAL" clId="{76505CF9-1934-4955-AA95-799DB87341BE}" dt="2024-02-26T14:20:18.749" v="636" actId="478"/>
          <ac:picMkLst>
            <pc:docMk/>
            <pc:sldMk cId="1326807896" sldId="275"/>
            <ac:picMk id="26" creationId="{A69F27F8-43F6-EE16-9C6E-93B6416F8CCC}"/>
          </ac:picMkLst>
        </pc:picChg>
        <pc:picChg chg="del">
          <ac:chgData name="Jason Webber (He/Him)" userId="6c52e734-46d2-4b9e-be54-bcfaf0eb3c53" providerId="ADAL" clId="{76505CF9-1934-4955-AA95-799DB87341BE}" dt="2024-02-26T14:20:18.749" v="636" actId="478"/>
          <ac:picMkLst>
            <pc:docMk/>
            <pc:sldMk cId="1326807896" sldId="275"/>
            <ac:picMk id="28" creationId="{E90ED0FD-B857-376C-B255-673F16F843CC}"/>
          </ac:picMkLst>
        </pc:picChg>
        <pc:picChg chg="del">
          <ac:chgData name="Jason Webber (He/Him)" userId="6c52e734-46d2-4b9e-be54-bcfaf0eb3c53" providerId="ADAL" clId="{76505CF9-1934-4955-AA95-799DB87341BE}" dt="2024-02-26T14:20:18.749" v="636" actId="478"/>
          <ac:picMkLst>
            <pc:docMk/>
            <pc:sldMk cId="1326807896" sldId="275"/>
            <ac:picMk id="30" creationId="{1B496E29-201F-A7B6-0683-4015AED6BD65}"/>
          </ac:picMkLst>
        </pc:picChg>
        <pc:picChg chg="del">
          <ac:chgData name="Jason Webber (He/Him)" userId="6c52e734-46d2-4b9e-be54-bcfaf0eb3c53" providerId="ADAL" clId="{76505CF9-1934-4955-AA95-799DB87341BE}" dt="2024-02-26T14:20:18.749" v="636" actId="478"/>
          <ac:picMkLst>
            <pc:docMk/>
            <pc:sldMk cId="1326807896" sldId="275"/>
            <ac:picMk id="32" creationId="{AEB2B638-AB13-B944-039A-6538E1DA6F0D}"/>
          </ac:picMkLst>
        </pc:picChg>
        <pc:picChg chg="del">
          <ac:chgData name="Jason Webber (He/Him)" userId="6c52e734-46d2-4b9e-be54-bcfaf0eb3c53" providerId="ADAL" clId="{76505CF9-1934-4955-AA95-799DB87341BE}" dt="2024-02-26T14:20:18.749" v="636" actId="478"/>
          <ac:picMkLst>
            <pc:docMk/>
            <pc:sldMk cId="1326807896" sldId="275"/>
            <ac:picMk id="34" creationId="{3B583D82-4AC0-A943-8469-107355731F0D}"/>
          </ac:picMkLst>
        </pc:picChg>
        <pc:picChg chg="del">
          <ac:chgData name="Jason Webber (He/Him)" userId="6c52e734-46d2-4b9e-be54-bcfaf0eb3c53" providerId="ADAL" clId="{76505CF9-1934-4955-AA95-799DB87341BE}" dt="2024-02-26T14:20:18.749" v="636" actId="478"/>
          <ac:picMkLst>
            <pc:docMk/>
            <pc:sldMk cId="1326807896" sldId="275"/>
            <ac:picMk id="36" creationId="{FDAC18C4-E986-6495-5B93-1AC199B428E9}"/>
          </ac:picMkLst>
        </pc:picChg>
      </pc:sldChg>
      <pc:sldChg chg="addSp modSp new del mod">
        <pc:chgData name="Jason Webber (He/Him)" userId="6c52e734-46d2-4b9e-be54-bcfaf0eb3c53" providerId="ADAL" clId="{76505CF9-1934-4955-AA95-799DB87341BE}" dt="2024-02-26T14:32:59.224" v="1059" actId="47"/>
        <pc:sldMkLst>
          <pc:docMk/>
          <pc:sldMk cId="2925924371" sldId="276"/>
        </pc:sldMkLst>
        <pc:spChg chg="add mod">
          <ac:chgData name="Jason Webber (He/Him)" userId="6c52e734-46d2-4b9e-be54-bcfaf0eb3c53" providerId="ADAL" clId="{76505CF9-1934-4955-AA95-799DB87341BE}" dt="2024-02-26T14:31:04.419" v="1022" actId="208"/>
          <ac:spMkLst>
            <pc:docMk/>
            <pc:sldMk cId="2925924371" sldId="276"/>
            <ac:spMk id="2" creationId="{F839AE91-9AF3-48AF-D1FE-89DF3ABC1F0C}"/>
          </ac:spMkLst>
        </pc:spChg>
      </pc:sldChg>
      <pc:sldChg chg="addSp modSp add mod">
        <pc:chgData name="Jason Webber (He/Him)" userId="6c52e734-46d2-4b9e-be54-bcfaf0eb3c53" providerId="ADAL" clId="{76505CF9-1934-4955-AA95-799DB87341BE}" dt="2024-02-26T14:37:13.134" v="1229" actId="1076"/>
        <pc:sldMkLst>
          <pc:docMk/>
          <pc:sldMk cId="2777164417" sldId="277"/>
        </pc:sldMkLst>
        <pc:spChg chg="add mod ord">
          <ac:chgData name="Jason Webber (He/Him)" userId="6c52e734-46d2-4b9e-be54-bcfaf0eb3c53" providerId="ADAL" clId="{76505CF9-1934-4955-AA95-799DB87341BE}" dt="2024-02-26T14:32:06.312" v="1029" actId="167"/>
          <ac:spMkLst>
            <pc:docMk/>
            <pc:sldMk cId="2777164417" sldId="277"/>
            <ac:spMk id="2" creationId="{7A673EE9-7A8F-06C0-245B-3B88393B9A7A}"/>
          </ac:spMkLst>
        </pc:spChg>
        <pc:spChg chg="mod">
          <ac:chgData name="Jason Webber (He/Him)" userId="6c52e734-46d2-4b9e-be54-bcfaf0eb3c53" providerId="ADAL" clId="{76505CF9-1934-4955-AA95-799DB87341BE}" dt="2024-02-26T14:37:13.134" v="1229" actId="1076"/>
          <ac:spMkLst>
            <pc:docMk/>
            <pc:sldMk cId="2777164417" sldId="277"/>
            <ac:spMk id="7" creationId="{B30BAA15-01B7-3E4B-1535-12B3F033DE31}"/>
          </ac:spMkLst>
        </pc:spChg>
        <pc:picChg chg="mod modCrop">
          <ac:chgData name="Jason Webber (He/Him)" userId="6c52e734-46d2-4b9e-be54-bcfaf0eb3c53" providerId="ADAL" clId="{76505CF9-1934-4955-AA95-799DB87341BE}" dt="2024-02-26T14:32:17.930" v="1030" actId="732"/>
          <ac:picMkLst>
            <pc:docMk/>
            <pc:sldMk cId="2777164417" sldId="277"/>
            <ac:picMk id="5" creationId="{17D24634-3DD1-4E24-3449-2B8D83FED0EF}"/>
          </ac:picMkLst>
        </pc:picChg>
      </pc:sldChg>
      <pc:sldChg chg="modSp add mod">
        <pc:chgData name="Jason Webber (He/Him)" userId="6c52e734-46d2-4b9e-be54-bcfaf0eb3c53" providerId="ADAL" clId="{76505CF9-1934-4955-AA95-799DB87341BE}" dt="2024-02-26T14:36:58.446" v="1220" actId="20577"/>
        <pc:sldMkLst>
          <pc:docMk/>
          <pc:sldMk cId="40238886" sldId="278"/>
        </pc:sldMkLst>
        <pc:spChg chg="mod">
          <ac:chgData name="Jason Webber (He/Him)" userId="6c52e734-46d2-4b9e-be54-bcfaf0eb3c53" providerId="ADAL" clId="{76505CF9-1934-4955-AA95-799DB87341BE}" dt="2024-02-26T14:36:58.446" v="1220" actId="20577"/>
          <ac:spMkLst>
            <pc:docMk/>
            <pc:sldMk cId="40238886" sldId="278"/>
            <ac:spMk id="7" creationId="{D39708A6-5BE6-923F-C643-8B211B879666}"/>
          </ac:spMkLst>
        </pc:spChg>
      </pc:sldChg>
      <pc:sldChg chg="addSp delSp modSp add mod ord">
        <pc:chgData name="Jason Webber (He/Him)" userId="6c52e734-46d2-4b9e-be54-bcfaf0eb3c53" providerId="ADAL" clId="{76505CF9-1934-4955-AA95-799DB87341BE}" dt="2024-02-28T13:21:37.732" v="3715" actId="20577"/>
        <pc:sldMkLst>
          <pc:docMk/>
          <pc:sldMk cId="2048473923" sldId="279"/>
        </pc:sldMkLst>
        <pc:spChg chg="add mod">
          <ac:chgData name="Jason Webber (He/Him)" userId="6c52e734-46d2-4b9e-be54-bcfaf0eb3c53" providerId="ADAL" clId="{76505CF9-1934-4955-AA95-799DB87341BE}" dt="2024-02-28T13:21:37.732" v="3715" actId="20577"/>
          <ac:spMkLst>
            <pc:docMk/>
            <pc:sldMk cId="2048473923" sldId="279"/>
            <ac:spMk id="3" creationId="{700AB741-0D72-7C5E-62FA-82DC86EAFEDF}"/>
          </ac:spMkLst>
        </pc:spChg>
        <pc:spChg chg="del">
          <ac:chgData name="Jason Webber (He/Him)" userId="6c52e734-46d2-4b9e-be54-bcfaf0eb3c53" providerId="ADAL" clId="{76505CF9-1934-4955-AA95-799DB87341BE}" dt="2024-02-26T14:50:38.088" v="1358" actId="478"/>
          <ac:spMkLst>
            <pc:docMk/>
            <pc:sldMk cId="2048473923" sldId="279"/>
            <ac:spMk id="18" creationId="{9E3E4D78-C333-F692-CC9A-114E981F8B35}"/>
          </ac:spMkLst>
        </pc:spChg>
        <pc:spChg chg="del">
          <ac:chgData name="Jason Webber (He/Him)" userId="6c52e734-46d2-4b9e-be54-bcfaf0eb3c53" providerId="ADAL" clId="{76505CF9-1934-4955-AA95-799DB87341BE}" dt="2024-02-26T14:50:51.398" v="1361" actId="478"/>
          <ac:spMkLst>
            <pc:docMk/>
            <pc:sldMk cId="2048473923" sldId="279"/>
            <ac:spMk id="20" creationId="{7E995160-BAD2-63B2-A259-0ACBD9CEED08}"/>
          </ac:spMkLst>
        </pc:spChg>
        <pc:spChg chg="add mod">
          <ac:chgData name="Jason Webber (He/Him)" userId="6c52e734-46d2-4b9e-be54-bcfaf0eb3c53" providerId="ADAL" clId="{76505CF9-1934-4955-AA95-799DB87341BE}" dt="2024-02-28T13:17:07.151" v="3375" actId="14100"/>
          <ac:spMkLst>
            <pc:docMk/>
            <pc:sldMk cId="2048473923" sldId="279"/>
            <ac:spMk id="21" creationId="{37B91E95-5E90-77AC-07B0-1054209AAB9F}"/>
          </ac:spMkLst>
        </pc:spChg>
        <pc:grpChg chg="del">
          <ac:chgData name="Jason Webber (He/Him)" userId="6c52e734-46d2-4b9e-be54-bcfaf0eb3c53" providerId="ADAL" clId="{76505CF9-1934-4955-AA95-799DB87341BE}" dt="2024-02-26T14:50:39.720" v="1359" actId="478"/>
          <ac:grpSpMkLst>
            <pc:docMk/>
            <pc:sldMk cId="2048473923" sldId="279"/>
            <ac:grpSpMk id="2" creationId="{12AC42F8-B357-2763-A154-9F42716F8FB0}"/>
          </ac:grpSpMkLst>
        </pc:grpChg>
        <pc:grpChg chg="del">
          <ac:chgData name="Jason Webber (He/Him)" userId="6c52e734-46d2-4b9e-be54-bcfaf0eb3c53" providerId="ADAL" clId="{76505CF9-1934-4955-AA95-799DB87341BE}" dt="2024-02-26T14:50:34.977" v="1357" actId="478"/>
          <ac:grpSpMkLst>
            <pc:docMk/>
            <pc:sldMk cId="2048473923" sldId="279"/>
            <ac:grpSpMk id="6" creationId="{5B76E3BE-6ABA-0A8E-DAAF-8A3C740A16C7}"/>
          </ac:grpSpMkLst>
        </pc:grpChg>
        <pc:picChg chg="add mod">
          <ac:chgData name="Jason Webber (He/Him)" userId="6c52e734-46d2-4b9e-be54-bcfaf0eb3c53" providerId="ADAL" clId="{76505CF9-1934-4955-AA95-799DB87341BE}" dt="2024-02-28T13:16:35.424" v="3347" actId="1076"/>
          <ac:picMkLst>
            <pc:docMk/>
            <pc:sldMk cId="2048473923" sldId="279"/>
            <ac:picMk id="4" creationId="{241F04DB-BC7C-B932-619A-251BAF5DB5A9}"/>
          </ac:picMkLst>
        </pc:picChg>
        <pc:picChg chg="del">
          <ac:chgData name="Jason Webber (He/Him)" userId="6c52e734-46d2-4b9e-be54-bcfaf0eb3c53" providerId="ADAL" clId="{76505CF9-1934-4955-AA95-799DB87341BE}" dt="2024-02-26T14:50:38.088" v="1358" actId="478"/>
          <ac:picMkLst>
            <pc:docMk/>
            <pc:sldMk cId="2048473923" sldId="279"/>
            <ac:picMk id="19" creationId="{1F7DDBC1-2A70-F285-DDA0-8C8C1F7820CF}"/>
          </ac:picMkLst>
        </pc:picChg>
        <pc:picChg chg="add del mod">
          <ac:chgData name="Jason Webber (He/Him)" userId="6c52e734-46d2-4b9e-be54-bcfaf0eb3c53" providerId="ADAL" clId="{76505CF9-1934-4955-AA95-799DB87341BE}" dt="2024-02-28T12:50:58.432" v="2785" actId="478"/>
          <ac:picMkLst>
            <pc:docMk/>
            <pc:sldMk cId="2048473923" sldId="279"/>
            <ac:picMk id="23" creationId="{499CF1DE-350D-D6BF-A870-259875023531}"/>
          </ac:picMkLst>
        </pc:picChg>
      </pc:sldChg>
      <pc:sldChg chg="addSp delSp modSp add mod">
        <pc:chgData name="Jason Webber (He/Him)" userId="6c52e734-46d2-4b9e-be54-bcfaf0eb3c53" providerId="ADAL" clId="{76505CF9-1934-4955-AA95-799DB87341BE}" dt="2024-02-28T13:12:18.112" v="3099" actId="20577"/>
        <pc:sldMkLst>
          <pc:docMk/>
          <pc:sldMk cId="542074147" sldId="280"/>
        </pc:sldMkLst>
        <pc:spChg chg="mod">
          <ac:chgData name="Jason Webber (He/Him)" userId="6c52e734-46d2-4b9e-be54-bcfaf0eb3c53" providerId="ADAL" clId="{76505CF9-1934-4955-AA95-799DB87341BE}" dt="2024-02-28T13:12:18.112" v="3099" actId="20577"/>
          <ac:spMkLst>
            <pc:docMk/>
            <pc:sldMk cId="542074147" sldId="280"/>
            <ac:spMk id="3" creationId="{8162667C-2A9F-7329-B16C-EE36AA9EBFC0}"/>
          </ac:spMkLst>
        </pc:spChg>
        <pc:spChg chg="mod">
          <ac:chgData name="Jason Webber (He/Him)" userId="6c52e734-46d2-4b9e-be54-bcfaf0eb3c53" providerId="ADAL" clId="{76505CF9-1934-4955-AA95-799DB87341BE}" dt="2024-02-26T14:52:34.852" v="1472" actId="404"/>
          <ac:spMkLst>
            <pc:docMk/>
            <pc:sldMk cId="542074147" sldId="280"/>
            <ac:spMk id="21" creationId="{6B77F4CD-C6C6-DD32-D102-F36B8C0144ED}"/>
          </ac:spMkLst>
        </pc:spChg>
        <pc:picChg chg="add del mod">
          <ac:chgData name="Jason Webber (He/Him)" userId="6c52e734-46d2-4b9e-be54-bcfaf0eb3c53" providerId="ADAL" clId="{76505CF9-1934-4955-AA95-799DB87341BE}" dt="2024-02-26T14:54:44.712" v="1548" actId="478"/>
          <ac:picMkLst>
            <pc:docMk/>
            <pc:sldMk cId="542074147" sldId="280"/>
            <ac:picMk id="2" creationId="{0438B7CE-E2D5-117A-3E41-2D5031C56D7A}"/>
          </ac:picMkLst>
        </pc:picChg>
        <pc:picChg chg="add mod">
          <ac:chgData name="Jason Webber (He/Him)" userId="6c52e734-46d2-4b9e-be54-bcfaf0eb3c53" providerId="ADAL" clId="{76505CF9-1934-4955-AA95-799DB87341BE}" dt="2024-02-28T11:50:15.409" v="1889" actId="1076"/>
          <ac:picMkLst>
            <pc:docMk/>
            <pc:sldMk cId="542074147" sldId="280"/>
            <ac:picMk id="4" creationId="{12A719C0-6315-0E02-65FC-AD82246602B7}"/>
          </ac:picMkLst>
        </pc:picChg>
      </pc:sldChg>
      <pc:sldChg chg="addSp delSp modSp add mod">
        <pc:chgData name="Jason Webber (He/Him)" userId="6c52e734-46d2-4b9e-be54-bcfaf0eb3c53" providerId="ADAL" clId="{76505CF9-1934-4955-AA95-799DB87341BE}" dt="2024-02-28T12:52:26.147" v="2905" actId="20577"/>
        <pc:sldMkLst>
          <pc:docMk/>
          <pc:sldMk cId="969522805" sldId="281"/>
        </pc:sldMkLst>
        <pc:spChg chg="mod">
          <ac:chgData name="Jason Webber (He/Him)" userId="6c52e734-46d2-4b9e-be54-bcfaf0eb3c53" providerId="ADAL" clId="{76505CF9-1934-4955-AA95-799DB87341BE}" dt="2024-02-28T12:52:26.147" v="2905" actId="20577"/>
          <ac:spMkLst>
            <pc:docMk/>
            <pc:sldMk cId="969522805" sldId="281"/>
            <ac:spMk id="3" creationId="{1F6EF2AE-49CC-8120-01E9-7A275A1D4593}"/>
          </ac:spMkLst>
        </pc:spChg>
        <pc:spChg chg="mod">
          <ac:chgData name="Jason Webber (He/Him)" userId="6c52e734-46d2-4b9e-be54-bcfaf0eb3c53" providerId="ADAL" clId="{76505CF9-1934-4955-AA95-799DB87341BE}" dt="2024-02-26T14:59:00.287" v="1717" actId="20577"/>
          <ac:spMkLst>
            <pc:docMk/>
            <pc:sldMk cId="969522805" sldId="281"/>
            <ac:spMk id="21" creationId="{01713A9B-49ED-B913-D117-C023DC5D17F4}"/>
          </ac:spMkLst>
        </pc:spChg>
        <pc:picChg chg="add mod">
          <ac:chgData name="Jason Webber (He/Him)" userId="6c52e734-46d2-4b9e-be54-bcfaf0eb3c53" providerId="ADAL" clId="{76505CF9-1934-4955-AA95-799DB87341BE}" dt="2024-02-28T12:26:58.809" v="2781" actId="1076"/>
          <ac:picMkLst>
            <pc:docMk/>
            <pc:sldMk cId="969522805" sldId="281"/>
            <ac:picMk id="4" creationId="{A263B129-5A75-52D4-C59E-DDB05ADB7D11}"/>
          </ac:picMkLst>
        </pc:picChg>
        <pc:picChg chg="del">
          <ac:chgData name="Jason Webber (He/Him)" userId="6c52e734-46d2-4b9e-be54-bcfaf0eb3c53" providerId="ADAL" clId="{76505CF9-1934-4955-AA95-799DB87341BE}" dt="2024-02-26T14:59:52.287" v="1775" actId="478"/>
          <ac:picMkLst>
            <pc:docMk/>
            <pc:sldMk cId="969522805" sldId="281"/>
            <ac:picMk id="23" creationId="{0C836B32-D606-A59A-42B7-2375222F89A8}"/>
          </ac:picMkLst>
        </pc:picChg>
      </pc:sldChg>
      <pc:sldChg chg="modSp add mod">
        <pc:chgData name="Jason Webber (He/Him)" userId="6c52e734-46d2-4b9e-be54-bcfaf0eb3c53" providerId="ADAL" clId="{76505CF9-1934-4955-AA95-799DB87341BE}" dt="2024-02-28T13:17:27.106" v="3390" actId="20577"/>
        <pc:sldMkLst>
          <pc:docMk/>
          <pc:sldMk cId="2414272372" sldId="282"/>
        </pc:sldMkLst>
        <pc:spChg chg="mod">
          <ac:chgData name="Jason Webber (He/Him)" userId="6c52e734-46d2-4b9e-be54-bcfaf0eb3c53" providerId="ADAL" clId="{76505CF9-1934-4955-AA95-799DB87341BE}" dt="2024-02-28T13:17:27.106" v="3390" actId="20577"/>
          <ac:spMkLst>
            <pc:docMk/>
            <pc:sldMk cId="2414272372" sldId="282"/>
            <ac:spMk id="21" creationId="{50828BE6-9B65-DC61-4CB5-7D1223B921CB}"/>
          </ac:spMkLst>
        </pc:spChg>
      </pc:sldChg>
      <pc:sldChg chg="addSp delSp modSp add mod">
        <pc:chgData name="Jason Webber (He/Him)" userId="6c52e734-46d2-4b9e-be54-bcfaf0eb3c53" providerId="ADAL" clId="{76505CF9-1934-4955-AA95-799DB87341BE}" dt="2024-02-28T12:56:47.747" v="3061" actId="1076"/>
        <pc:sldMkLst>
          <pc:docMk/>
          <pc:sldMk cId="3962813314" sldId="283"/>
        </pc:sldMkLst>
        <pc:spChg chg="mod">
          <ac:chgData name="Jason Webber (He/Him)" userId="6c52e734-46d2-4b9e-be54-bcfaf0eb3c53" providerId="ADAL" clId="{76505CF9-1934-4955-AA95-799DB87341BE}" dt="2024-02-28T12:56:35.373" v="3060" actId="20577"/>
          <ac:spMkLst>
            <pc:docMk/>
            <pc:sldMk cId="3962813314" sldId="283"/>
            <ac:spMk id="3" creationId="{E47642A0-27A3-7D26-388A-B22665E9DA70}"/>
          </ac:spMkLst>
        </pc:spChg>
        <pc:spChg chg="mod">
          <ac:chgData name="Jason Webber (He/Him)" userId="6c52e734-46d2-4b9e-be54-bcfaf0eb3c53" providerId="ADAL" clId="{76505CF9-1934-4955-AA95-799DB87341BE}" dt="2024-02-28T12:52:44.449" v="2929" actId="20577"/>
          <ac:spMkLst>
            <pc:docMk/>
            <pc:sldMk cId="3962813314" sldId="283"/>
            <ac:spMk id="21" creationId="{BE3CC5E7-4799-C219-059F-12C4D0AEA75B}"/>
          </ac:spMkLst>
        </pc:spChg>
        <pc:picChg chg="del">
          <ac:chgData name="Jason Webber (He/Him)" userId="6c52e734-46d2-4b9e-be54-bcfaf0eb3c53" providerId="ADAL" clId="{76505CF9-1934-4955-AA95-799DB87341BE}" dt="2024-02-28T12:52:46.207" v="2930" actId="478"/>
          <ac:picMkLst>
            <pc:docMk/>
            <pc:sldMk cId="3962813314" sldId="283"/>
            <ac:picMk id="4" creationId="{E71319D7-BFF7-03CE-3D99-1B079D4857C5}"/>
          </ac:picMkLst>
        </pc:picChg>
        <pc:picChg chg="add mod">
          <ac:chgData name="Jason Webber (He/Him)" userId="6c52e734-46d2-4b9e-be54-bcfaf0eb3c53" providerId="ADAL" clId="{76505CF9-1934-4955-AA95-799DB87341BE}" dt="2024-02-28T12:56:47.747" v="3061" actId="1076"/>
          <ac:picMkLst>
            <pc:docMk/>
            <pc:sldMk cId="3962813314" sldId="283"/>
            <ac:picMk id="5" creationId="{13847F9A-5E51-6BBC-3ADC-3B8DC312F4F1}"/>
          </ac:picMkLst>
        </pc:picChg>
      </pc:sldChg>
      <pc:sldChg chg="addSp delSp modSp add mod">
        <pc:chgData name="Jason Webber (He/Him)" userId="6c52e734-46d2-4b9e-be54-bcfaf0eb3c53" providerId="ADAL" clId="{76505CF9-1934-4955-AA95-799DB87341BE}" dt="2024-02-28T13:25:48.409" v="4068" actId="20577"/>
        <pc:sldMkLst>
          <pc:docMk/>
          <pc:sldMk cId="3158291401" sldId="284"/>
        </pc:sldMkLst>
        <pc:spChg chg="mod">
          <ac:chgData name="Jason Webber (He/Him)" userId="6c52e734-46d2-4b9e-be54-bcfaf0eb3c53" providerId="ADAL" clId="{76505CF9-1934-4955-AA95-799DB87341BE}" dt="2024-02-28T13:25:48.409" v="4068" actId="20577"/>
          <ac:spMkLst>
            <pc:docMk/>
            <pc:sldMk cId="3158291401" sldId="284"/>
            <ac:spMk id="3" creationId="{78D08A5F-6B8E-5E2D-5FD9-1BC85BCB976F}"/>
          </ac:spMkLst>
        </pc:spChg>
        <pc:spChg chg="mod">
          <ac:chgData name="Jason Webber (He/Him)" userId="6c52e734-46d2-4b9e-be54-bcfaf0eb3c53" providerId="ADAL" clId="{76505CF9-1934-4955-AA95-799DB87341BE}" dt="2024-02-28T13:21:55.325" v="3738" actId="20577"/>
          <ac:spMkLst>
            <pc:docMk/>
            <pc:sldMk cId="3158291401" sldId="284"/>
            <ac:spMk id="21" creationId="{401F89B9-D133-D566-B131-468BE48986F0}"/>
          </ac:spMkLst>
        </pc:spChg>
        <pc:picChg chg="del">
          <ac:chgData name="Jason Webber (He/Him)" userId="6c52e734-46d2-4b9e-be54-bcfaf0eb3c53" providerId="ADAL" clId="{76505CF9-1934-4955-AA95-799DB87341BE}" dt="2024-02-28T13:22:00.765" v="3740" actId="478"/>
          <ac:picMkLst>
            <pc:docMk/>
            <pc:sldMk cId="3158291401" sldId="284"/>
            <ac:picMk id="4" creationId="{822D1D68-01E7-26F0-9C3A-B0A9BAF3413A}"/>
          </ac:picMkLst>
        </pc:picChg>
        <pc:picChg chg="add mod">
          <ac:chgData name="Jason Webber (He/Him)" userId="6c52e734-46d2-4b9e-be54-bcfaf0eb3c53" providerId="ADAL" clId="{76505CF9-1934-4955-AA95-799DB87341BE}" dt="2024-02-28T13:24:33.159" v="3920" actId="1076"/>
          <ac:picMkLst>
            <pc:docMk/>
            <pc:sldMk cId="3158291401" sldId="284"/>
            <ac:picMk id="5" creationId="{8E554CAF-81B1-F32E-C74E-04D2A3437FD8}"/>
          </ac:picMkLst>
        </pc:picChg>
      </pc:sldChg>
    </pc:docChg>
  </pc:docChgLst>
  <pc:docChgLst>
    <pc:chgData name="Jason Webber (He/Him)" userId="6c52e734-46d2-4b9e-be54-bcfaf0eb3c53" providerId="ADAL" clId="{E365FB91-3869-48E9-B9C5-4B91192C41AA}"/>
    <pc:docChg chg="custSel addSld modSld">
      <pc:chgData name="Jason Webber (He/Him)" userId="6c52e734-46d2-4b9e-be54-bcfaf0eb3c53" providerId="ADAL" clId="{E365FB91-3869-48E9-B9C5-4B91192C41AA}" dt="2024-02-29T10:02:45.262" v="257" actId="1076"/>
      <pc:docMkLst>
        <pc:docMk/>
      </pc:docMkLst>
      <pc:sldChg chg="modSp mod">
        <pc:chgData name="Jason Webber (He/Him)" userId="6c52e734-46d2-4b9e-be54-bcfaf0eb3c53" providerId="ADAL" clId="{E365FB91-3869-48E9-B9C5-4B91192C41AA}" dt="2024-02-29T10:02:45.262" v="257" actId="1076"/>
        <pc:sldMkLst>
          <pc:docMk/>
          <pc:sldMk cId="736618207" sldId="256"/>
        </pc:sldMkLst>
        <pc:spChg chg="mod">
          <ac:chgData name="Jason Webber (He/Him)" userId="6c52e734-46d2-4b9e-be54-bcfaf0eb3c53" providerId="ADAL" clId="{E365FB91-3869-48E9-B9C5-4B91192C41AA}" dt="2024-02-29T10:02:45.262" v="257" actId="1076"/>
          <ac:spMkLst>
            <pc:docMk/>
            <pc:sldMk cId="736618207" sldId="256"/>
            <ac:spMk id="2" creationId="{384E3EC4-82D9-77FC-2C5E-47E773D83A35}"/>
          </ac:spMkLst>
        </pc:spChg>
      </pc:sldChg>
      <pc:sldChg chg="modNotesTx">
        <pc:chgData name="Jason Webber (He/Him)" userId="6c52e734-46d2-4b9e-be54-bcfaf0eb3c53" providerId="ADAL" clId="{E365FB91-3869-48E9-B9C5-4B91192C41AA}" dt="2024-02-29T09:56:09.632" v="30" actId="20577"/>
        <pc:sldMkLst>
          <pc:docMk/>
          <pc:sldMk cId="0" sldId="258"/>
        </pc:sldMkLst>
      </pc:sldChg>
      <pc:sldChg chg="modSp mod">
        <pc:chgData name="Jason Webber (He/Him)" userId="6c52e734-46d2-4b9e-be54-bcfaf0eb3c53" providerId="ADAL" clId="{E365FB91-3869-48E9-B9C5-4B91192C41AA}" dt="2024-02-29T09:58:16.123" v="134" actId="313"/>
        <pc:sldMkLst>
          <pc:docMk/>
          <pc:sldMk cId="1357325056" sldId="286"/>
        </pc:sldMkLst>
        <pc:spChg chg="mod">
          <ac:chgData name="Jason Webber (He/Him)" userId="6c52e734-46d2-4b9e-be54-bcfaf0eb3c53" providerId="ADAL" clId="{E365FB91-3869-48E9-B9C5-4B91192C41AA}" dt="2024-02-29T09:58:16.123" v="134" actId="313"/>
          <ac:spMkLst>
            <pc:docMk/>
            <pc:sldMk cId="1357325056" sldId="286"/>
            <ac:spMk id="5" creationId="{21A16ED0-05E2-985D-5B92-A0FC2338CCC4}"/>
          </ac:spMkLst>
        </pc:spChg>
      </pc:sldChg>
      <pc:sldChg chg="modSp mod">
        <pc:chgData name="Jason Webber (He/Him)" userId="6c52e734-46d2-4b9e-be54-bcfaf0eb3c53" providerId="ADAL" clId="{E365FB91-3869-48E9-B9C5-4B91192C41AA}" dt="2024-02-29T09:58:59.722" v="154" actId="20577"/>
        <pc:sldMkLst>
          <pc:docMk/>
          <pc:sldMk cId="2884806994" sldId="287"/>
        </pc:sldMkLst>
        <pc:spChg chg="mod">
          <ac:chgData name="Jason Webber (He/Him)" userId="6c52e734-46d2-4b9e-be54-bcfaf0eb3c53" providerId="ADAL" clId="{E365FB91-3869-48E9-B9C5-4B91192C41AA}" dt="2024-02-29T09:58:59.722" v="154" actId="20577"/>
          <ac:spMkLst>
            <pc:docMk/>
            <pc:sldMk cId="2884806994" sldId="287"/>
            <ac:spMk id="5" creationId="{B14CA859-5F67-87F3-F5AA-D5544EBB8C24}"/>
          </ac:spMkLst>
        </pc:spChg>
      </pc:sldChg>
      <pc:sldChg chg="modSp mod">
        <pc:chgData name="Jason Webber (He/Him)" userId="6c52e734-46d2-4b9e-be54-bcfaf0eb3c53" providerId="ADAL" clId="{E365FB91-3869-48E9-B9C5-4B91192C41AA}" dt="2024-02-29T09:59:37.042" v="161" actId="20577"/>
        <pc:sldMkLst>
          <pc:docMk/>
          <pc:sldMk cId="3501946991" sldId="288"/>
        </pc:sldMkLst>
        <pc:spChg chg="mod">
          <ac:chgData name="Jason Webber (He/Him)" userId="6c52e734-46d2-4b9e-be54-bcfaf0eb3c53" providerId="ADAL" clId="{E365FB91-3869-48E9-B9C5-4B91192C41AA}" dt="2024-02-29T09:59:37.042" v="161" actId="20577"/>
          <ac:spMkLst>
            <pc:docMk/>
            <pc:sldMk cId="3501946991" sldId="288"/>
            <ac:spMk id="5" creationId="{4843756C-E66C-7C77-96CC-2C6922B2C4D5}"/>
          </ac:spMkLst>
        </pc:spChg>
      </pc:sldChg>
      <pc:sldChg chg="modSp mod modNotesTx">
        <pc:chgData name="Jason Webber (He/Him)" userId="6c52e734-46d2-4b9e-be54-bcfaf0eb3c53" providerId="ADAL" clId="{E365FB91-3869-48E9-B9C5-4B91192C41AA}" dt="2024-02-29T10:02:05.795" v="252" actId="20577"/>
        <pc:sldMkLst>
          <pc:docMk/>
          <pc:sldMk cId="290963295" sldId="289"/>
        </pc:sldMkLst>
        <pc:spChg chg="mod">
          <ac:chgData name="Jason Webber (He/Him)" userId="6c52e734-46d2-4b9e-be54-bcfaf0eb3c53" providerId="ADAL" clId="{E365FB91-3869-48E9-B9C5-4B91192C41AA}" dt="2024-02-29T10:02:05.795" v="252" actId="20577"/>
          <ac:spMkLst>
            <pc:docMk/>
            <pc:sldMk cId="290963295" sldId="289"/>
            <ac:spMk id="5" creationId="{37A3493D-06B7-10FC-6476-7A5B36A9371F}"/>
          </ac:spMkLst>
        </pc:spChg>
      </pc:sldChg>
      <pc:sldChg chg="modSp add mod">
        <pc:chgData name="Jason Webber (He/Him)" userId="6c52e734-46d2-4b9e-be54-bcfaf0eb3c53" providerId="ADAL" clId="{E365FB91-3869-48E9-B9C5-4B91192C41AA}" dt="2024-02-29T10:02:13.397" v="256" actId="404"/>
        <pc:sldMkLst>
          <pc:docMk/>
          <pc:sldMk cId="1708314996" sldId="292"/>
        </pc:sldMkLst>
        <pc:spChg chg="mod">
          <ac:chgData name="Jason Webber (He/Him)" userId="6c52e734-46d2-4b9e-be54-bcfaf0eb3c53" providerId="ADAL" clId="{E365FB91-3869-48E9-B9C5-4B91192C41AA}" dt="2024-02-29T10:02:13.397" v="256" actId="404"/>
          <ac:spMkLst>
            <pc:docMk/>
            <pc:sldMk cId="1708314996" sldId="292"/>
            <ac:spMk id="5" creationId="{C58F518C-E798-258E-C3DB-A1BFDA312CDE}"/>
          </ac:spMkLst>
        </pc:spChg>
      </pc:sldChg>
    </pc:docChg>
  </pc:docChgLst>
  <pc:docChgLst>
    <pc:chgData name="Jason Webber (He/Him)" userId="6c52e734-46d2-4b9e-be54-bcfaf0eb3c53" providerId="ADAL" clId="{9B14AE9A-99CF-4B8D-9B35-C7D2D2256334}"/>
    <pc:docChg chg="custSel delSld modSld">
      <pc:chgData name="Jason Webber (He/Him)" userId="6c52e734-46d2-4b9e-be54-bcfaf0eb3c53" providerId="ADAL" clId="{9B14AE9A-99CF-4B8D-9B35-C7D2D2256334}" dt="2024-02-29T10:09:09.531" v="254" actId="47"/>
      <pc:docMkLst>
        <pc:docMk/>
      </pc:docMkLst>
      <pc:sldChg chg="modSp mod">
        <pc:chgData name="Jason Webber (He/Him)" userId="6c52e734-46d2-4b9e-be54-bcfaf0eb3c53" providerId="ADAL" clId="{9B14AE9A-99CF-4B8D-9B35-C7D2D2256334}" dt="2024-02-29T10:06:13.207" v="142" actId="1076"/>
        <pc:sldMkLst>
          <pc:docMk/>
          <pc:sldMk cId="736618207" sldId="256"/>
        </pc:sldMkLst>
        <pc:spChg chg="mod">
          <ac:chgData name="Jason Webber (He/Him)" userId="6c52e734-46d2-4b9e-be54-bcfaf0eb3c53" providerId="ADAL" clId="{9B14AE9A-99CF-4B8D-9B35-C7D2D2256334}" dt="2024-02-29T10:06:13.207" v="142" actId="1076"/>
          <ac:spMkLst>
            <pc:docMk/>
            <pc:sldMk cId="736618207" sldId="256"/>
            <ac:spMk id="2" creationId="{384E3EC4-82D9-77FC-2C5E-47E773D83A35}"/>
          </ac:spMkLst>
        </pc:spChg>
      </pc:sldChg>
      <pc:sldChg chg="modNotesTx">
        <pc:chgData name="Jason Webber (He/Him)" userId="6c52e734-46d2-4b9e-be54-bcfaf0eb3c53" providerId="ADAL" clId="{9B14AE9A-99CF-4B8D-9B35-C7D2D2256334}" dt="2024-02-29T10:05:52.416" v="133" actId="20577"/>
        <pc:sldMkLst>
          <pc:docMk/>
          <pc:sldMk cId="0" sldId="258"/>
        </pc:sldMkLst>
      </pc:sldChg>
      <pc:sldChg chg="modSp mod">
        <pc:chgData name="Jason Webber (He/Him)" userId="6c52e734-46d2-4b9e-be54-bcfaf0eb3c53" providerId="ADAL" clId="{9B14AE9A-99CF-4B8D-9B35-C7D2D2256334}" dt="2024-02-29T10:07:15.032" v="184" actId="20577"/>
        <pc:sldMkLst>
          <pc:docMk/>
          <pc:sldMk cId="1357325056" sldId="286"/>
        </pc:sldMkLst>
        <pc:spChg chg="mod">
          <ac:chgData name="Jason Webber (He/Him)" userId="6c52e734-46d2-4b9e-be54-bcfaf0eb3c53" providerId="ADAL" clId="{9B14AE9A-99CF-4B8D-9B35-C7D2D2256334}" dt="2024-02-29T10:07:15.032" v="184" actId="20577"/>
          <ac:spMkLst>
            <pc:docMk/>
            <pc:sldMk cId="1357325056" sldId="286"/>
            <ac:spMk id="5" creationId="{21A16ED0-05E2-985D-5B92-A0FC2338CCC4}"/>
          </ac:spMkLst>
        </pc:spChg>
      </pc:sldChg>
      <pc:sldChg chg="modSp mod">
        <pc:chgData name="Jason Webber (He/Him)" userId="6c52e734-46d2-4b9e-be54-bcfaf0eb3c53" providerId="ADAL" clId="{9B14AE9A-99CF-4B8D-9B35-C7D2D2256334}" dt="2024-02-29T10:07:57.881" v="212" actId="20577"/>
        <pc:sldMkLst>
          <pc:docMk/>
          <pc:sldMk cId="2884806994" sldId="287"/>
        </pc:sldMkLst>
        <pc:spChg chg="mod">
          <ac:chgData name="Jason Webber (He/Him)" userId="6c52e734-46d2-4b9e-be54-bcfaf0eb3c53" providerId="ADAL" clId="{9B14AE9A-99CF-4B8D-9B35-C7D2D2256334}" dt="2024-02-29T10:07:57.881" v="212" actId="20577"/>
          <ac:spMkLst>
            <pc:docMk/>
            <pc:sldMk cId="2884806994" sldId="287"/>
            <ac:spMk id="5" creationId="{B14CA859-5F67-87F3-F5AA-D5544EBB8C24}"/>
          </ac:spMkLst>
        </pc:spChg>
      </pc:sldChg>
      <pc:sldChg chg="modSp mod">
        <pc:chgData name="Jason Webber (He/Him)" userId="6c52e734-46d2-4b9e-be54-bcfaf0eb3c53" providerId="ADAL" clId="{9B14AE9A-99CF-4B8D-9B35-C7D2D2256334}" dt="2024-02-29T10:09:02.442" v="251" actId="20577"/>
        <pc:sldMkLst>
          <pc:docMk/>
          <pc:sldMk cId="3501946991" sldId="288"/>
        </pc:sldMkLst>
        <pc:spChg chg="mod">
          <ac:chgData name="Jason Webber (He/Him)" userId="6c52e734-46d2-4b9e-be54-bcfaf0eb3c53" providerId="ADAL" clId="{9B14AE9A-99CF-4B8D-9B35-C7D2D2256334}" dt="2024-02-29T10:09:02.442" v="251" actId="20577"/>
          <ac:spMkLst>
            <pc:docMk/>
            <pc:sldMk cId="3501946991" sldId="288"/>
            <ac:spMk id="5" creationId="{4843756C-E66C-7C77-96CC-2C6922B2C4D5}"/>
          </ac:spMkLst>
        </pc:spChg>
      </pc:sldChg>
      <pc:sldChg chg="del">
        <pc:chgData name="Jason Webber (He/Him)" userId="6c52e734-46d2-4b9e-be54-bcfaf0eb3c53" providerId="ADAL" clId="{9B14AE9A-99CF-4B8D-9B35-C7D2D2256334}" dt="2024-02-29T10:09:08.001" v="252" actId="47"/>
        <pc:sldMkLst>
          <pc:docMk/>
          <pc:sldMk cId="290963295" sldId="289"/>
        </pc:sldMkLst>
      </pc:sldChg>
      <pc:sldChg chg="del">
        <pc:chgData name="Jason Webber (He/Him)" userId="6c52e734-46d2-4b9e-be54-bcfaf0eb3c53" providerId="ADAL" clId="{9B14AE9A-99CF-4B8D-9B35-C7D2D2256334}" dt="2024-02-29T10:09:09.531" v="254" actId="47"/>
        <pc:sldMkLst>
          <pc:docMk/>
          <pc:sldMk cId="4198349902" sldId="291"/>
        </pc:sldMkLst>
      </pc:sldChg>
      <pc:sldChg chg="del">
        <pc:chgData name="Jason Webber (He/Him)" userId="6c52e734-46d2-4b9e-be54-bcfaf0eb3c53" providerId="ADAL" clId="{9B14AE9A-99CF-4B8D-9B35-C7D2D2256334}" dt="2024-02-29T10:09:08.637" v="253" actId="47"/>
        <pc:sldMkLst>
          <pc:docMk/>
          <pc:sldMk cId="1708314996" sldId="29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646FE3-D7F8-4088-B6B2-4AF54D10FA3A}" type="datetimeFigureOut">
              <a:rPr lang="en-GB" smtClean="0"/>
              <a:t>29/02/2024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87514C-BF72-4710-95BA-2ECA229BD938}" type="slidenum">
              <a:rPr lang="en-GB" smtClean="0"/>
              <a:t>‹#›</a:t>
            </a:fld>
            <a:endParaRPr lang="en-GB"/>
          </a:p>
        </p:txBody>
      </p:sp>
    </p:spTree>
    <p:extLst>
      <p:ext uri="{BB962C8B-B14F-4D97-AF65-F5344CB8AC3E}">
        <p14:creationId xmlns:p14="http://schemas.microsoft.com/office/powerpoint/2010/main" val="3397775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800" kern="0" dirty="0">
                <a:solidFill>
                  <a:srgbClr val="4D4D4F"/>
                </a:solidFill>
                <a:effectLst/>
                <a:latin typeface="FrutigerNeueLTW1G-Book"/>
                <a:ea typeface="Aptos" panose="020B0004020202020204" pitchFamily="34" charset="0"/>
                <a:cs typeface="FrutigerNeueLTW1G-Book"/>
              </a:rPr>
              <a:t>This section outlines a suggested text to use as an introduction to the session:</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gn="l"/>
            <a:endParaRPr lang="en-US" sz="1800" b="0" i="0" u="none" strike="noStrike" baseline="0" dirty="0">
              <a:solidFill>
                <a:srgbClr val="4D4D4F"/>
              </a:solidFill>
              <a:latin typeface="FrutigerNeueLTW1G-Book"/>
            </a:endParaRPr>
          </a:p>
          <a:p>
            <a:pPr algn="l"/>
            <a:r>
              <a:rPr lang="en-US" sz="1800" b="0" i="0" u="none" strike="noStrike" baseline="0" dirty="0">
                <a:solidFill>
                  <a:srgbClr val="4D4D4F"/>
                </a:solidFill>
                <a:latin typeface="FrutigerNeueLTW1G-Book"/>
              </a:rPr>
              <a:t>“Welcome to this OUTRAGED session. Today we will be watching a UEFA video about discrimination in football, and we will work together and discuss some of the topics of the video, and how we can act to fight </a:t>
            </a:r>
            <a:r>
              <a:rPr lang="en-GB" sz="1800" b="0" i="0" u="none" strike="noStrike" baseline="0" dirty="0">
                <a:solidFill>
                  <a:srgbClr val="4D4D4F"/>
                </a:solidFill>
                <a:latin typeface="FrutigerNeueLTW1G-Book"/>
              </a:rPr>
              <a:t>discrimination in football. </a:t>
            </a:r>
            <a:r>
              <a:rPr lang="en-US" sz="1800" b="0" i="0" u="none" strike="noStrike" baseline="0" dirty="0">
                <a:solidFill>
                  <a:srgbClr val="4D4D4F"/>
                </a:solidFill>
                <a:latin typeface="FrutigerNeueLTW1G-Book"/>
              </a:rPr>
              <a:t>I am here as your session leader today. I am happy to be able to share this experience with you, and hope that we can come together to create a safe and open space for discussion. Together we will also look at how we can ensure everyone feels welcome in </a:t>
            </a:r>
            <a:r>
              <a:rPr lang="en-GB" sz="1800" b="0" i="0" u="none" strike="noStrike" baseline="0" dirty="0">
                <a:solidFill>
                  <a:srgbClr val="4D4D4F"/>
                </a:solidFill>
                <a:latin typeface="FrutigerNeueLTW1G-Book"/>
              </a:rPr>
              <a:t>football. </a:t>
            </a:r>
            <a:r>
              <a:rPr lang="en-US" sz="1800" b="0" i="0" u="none" strike="noStrike" baseline="0" dirty="0">
                <a:solidFill>
                  <a:srgbClr val="4D4D4F"/>
                </a:solidFill>
                <a:latin typeface="FrutigerNeueLTW1G-Book"/>
              </a:rPr>
              <a:t>As players, I hope you are all here because you enjoy the game. Looking at the fun that we have on the pitch, it is important that we work together to ensure that everyone feels like they can enjoy the game and have fun on and off the pitch. You and your teammates can all play a role in making this happen, and this is what we are hoping to </a:t>
            </a:r>
            <a:r>
              <a:rPr lang="en-GB" sz="1800" b="0" i="0" u="none" strike="noStrike" baseline="0" dirty="0">
                <a:solidFill>
                  <a:srgbClr val="4D4D4F"/>
                </a:solidFill>
                <a:latin typeface="FrutigerNeueLTW1G-Book"/>
              </a:rPr>
              <a:t>talk about today. </a:t>
            </a:r>
            <a:r>
              <a:rPr lang="en-US" sz="1800" b="0" i="0" u="none" strike="noStrike" baseline="0" dirty="0">
                <a:solidFill>
                  <a:srgbClr val="4D4D4F"/>
                </a:solidFill>
                <a:latin typeface="FrutigerNeueLTW1G-Book"/>
              </a:rPr>
              <a:t>The work we do here today is a part of the UEFA OUTRAGED educational project, and I will provide them some key information about the session. If you feel like you would like to speak further about any of the aspects we cover today, please reach out to me in the end of the session.</a:t>
            </a:r>
          </a:p>
          <a:p>
            <a:pPr algn="l"/>
            <a:endParaRPr lang="en-US" sz="1800" b="0" i="0" u="none" strike="noStrike" baseline="0" dirty="0">
              <a:solidFill>
                <a:srgbClr val="4D4D4F"/>
              </a:solidFill>
              <a:latin typeface="FrutigerNeueLTW1G-Book"/>
            </a:endParaRPr>
          </a:p>
          <a:p>
            <a:pPr algn="l"/>
            <a:r>
              <a:rPr lang="en-GB" sz="1800" kern="0" dirty="0">
                <a:solidFill>
                  <a:srgbClr val="4D4D4F"/>
                </a:solidFill>
                <a:effectLst/>
                <a:latin typeface="FrutigerNeueLTW1G-Book"/>
                <a:ea typeface="Aptos" panose="020B0004020202020204" pitchFamily="34" charset="0"/>
                <a:cs typeface="FrutigerNeueLTW1G-Book"/>
              </a:rPr>
              <a:t>UEFA, the Football Association of Wales and (INSERT FC NAME) thanks you for being a part of this project, and this session is one of many which will look to change the football environment for the better.”</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5887514C-BF72-4710-95BA-2ECA229BD938}" type="slidenum">
              <a:rPr lang="en-GB" smtClean="0"/>
              <a:t>2</a:t>
            </a:fld>
            <a:endParaRPr lang="en-GB"/>
          </a:p>
        </p:txBody>
      </p:sp>
    </p:spTree>
    <p:extLst>
      <p:ext uri="{BB962C8B-B14F-4D97-AF65-F5344CB8AC3E}">
        <p14:creationId xmlns:p14="http://schemas.microsoft.com/office/powerpoint/2010/main" val="275275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https://www.uefa.tv/video/vod/376097/?playlistId=11230</a:t>
            </a:r>
          </a:p>
          <a:p>
            <a:endParaRPr lang="en-GB" dirty="0"/>
          </a:p>
        </p:txBody>
      </p:sp>
      <p:sp>
        <p:nvSpPr>
          <p:cNvPr id="4" name="Slide Number Placeholder 3"/>
          <p:cNvSpPr>
            <a:spLocks noGrp="1"/>
          </p:cNvSpPr>
          <p:nvPr>
            <p:ph type="sldNum" sz="quarter" idx="5"/>
          </p:nvPr>
        </p:nvSpPr>
        <p:spPr/>
        <p:txBody>
          <a:bodyPr/>
          <a:lstStyle/>
          <a:p>
            <a:fld id="{5887514C-BF72-4710-95BA-2ECA229BD938}" type="slidenum">
              <a:rPr lang="en-GB" smtClean="0"/>
              <a:t>4</a:t>
            </a:fld>
            <a:endParaRPr lang="en-GB"/>
          </a:p>
        </p:txBody>
      </p:sp>
    </p:spTree>
    <p:extLst>
      <p:ext uri="{BB962C8B-B14F-4D97-AF65-F5344CB8AC3E}">
        <p14:creationId xmlns:p14="http://schemas.microsoft.com/office/powerpoint/2010/main" val="2448989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70714-0123-E951-2D41-25E0CB2FD9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24C34F-A19E-E782-4C77-1B5D2C2D09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123DF0-5628-8578-D174-D574ABFD11F5}"/>
              </a:ext>
            </a:extLst>
          </p:cNvPr>
          <p:cNvSpPr>
            <a:spLocks noGrp="1"/>
          </p:cNvSpPr>
          <p:nvPr>
            <p:ph type="body" idx="1"/>
          </p:nvPr>
        </p:nvSpPr>
        <p:spPr/>
        <p:txBody>
          <a:bodyPr/>
          <a:lstStyle/>
          <a:p>
            <a:pPr algn="l"/>
            <a:r>
              <a:rPr lang="en-US" sz="1800" b="0" i="0" u="none" strike="noStrike" baseline="0" dirty="0">
                <a:solidFill>
                  <a:srgbClr val="4D4D4F"/>
                </a:solidFill>
                <a:latin typeface="FrutigerNeueLTW1G-Book"/>
              </a:rPr>
              <a:t>There is no need to cover all topics and questions. These are provided to ensure there is content for discussion, but engagement is the key, not how many topics or questions you get through! There may be topics not listed below that you feel are relevant to your group. Please amend/adapt the questions and topics as you </a:t>
            </a:r>
            <a:r>
              <a:rPr lang="en-GB" sz="1800" b="0" i="0" u="none" strike="noStrike" baseline="0" dirty="0">
                <a:solidFill>
                  <a:srgbClr val="4D4D4F"/>
                </a:solidFill>
                <a:latin typeface="FrutigerNeueLTW1G-Book"/>
              </a:rPr>
              <a:t>see fit and let the group guide the discussion where possible.</a:t>
            </a:r>
            <a:endParaRPr lang="en-GB" dirty="0"/>
          </a:p>
        </p:txBody>
      </p:sp>
      <p:sp>
        <p:nvSpPr>
          <p:cNvPr id="4" name="Slide Number Placeholder 3">
            <a:extLst>
              <a:ext uri="{FF2B5EF4-FFF2-40B4-BE49-F238E27FC236}">
                <a16:creationId xmlns:a16="http://schemas.microsoft.com/office/drawing/2014/main" id="{E3CF5B8E-89A7-5057-2BE7-93EBB7E8C8B5}"/>
              </a:ext>
            </a:extLst>
          </p:cNvPr>
          <p:cNvSpPr>
            <a:spLocks noGrp="1"/>
          </p:cNvSpPr>
          <p:nvPr>
            <p:ph type="sldNum" sz="quarter" idx="5"/>
          </p:nvPr>
        </p:nvSpPr>
        <p:spPr/>
        <p:txBody>
          <a:bodyPr/>
          <a:lstStyle/>
          <a:p>
            <a:fld id="{5887514C-BF72-4710-95BA-2ECA229BD938}" type="slidenum">
              <a:rPr lang="en-GB" smtClean="0"/>
              <a:t>6</a:t>
            </a:fld>
            <a:endParaRPr lang="en-GB"/>
          </a:p>
        </p:txBody>
      </p:sp>
    </p:spTree>
    <p:extLst>
      <p:ext uri="{BB962C8B-B14F-4D97-AF65-F5344CB8AC3E}">
        <p14:creationId xmlns:p14="http://schemas.microsoft.com/office/powerpoint/2010/main" val="3637607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176C3-66A8-B42B-C730-5290BAB8F7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273D78-98E9-4631-DC2B-329EE7026C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F903B5-546D-FB8C-265B-313080AF4516}"/>
              </a:ext>
            </a:extLst>
          </p:cNvPr>
          <p:cNvSpPr>
            <a:spLocks noGrp="1"/>
          </p:cNvSpPr>
          <p:nvPr>
            <p:ph type="body" idx="1"/>
          </p:nvPr>
        </p:nvSpPr>
        <p:spPr/>
        <p:txBody>
          <a:bodyPr/>
          <a:lstStyle/>
          <a:p>
            <a:pPr algn="l"/>
            <a:r>
              <a:rPr lang="en-US" sz="1800" b="0" i="0" u="none" strike="noStrike" baseline="0" dirty="0">
                <a:solidFill>
                  <a:srgbClr val="4D4D4F"/>
                </a:solidFill>
                <a:latin typeface="FrutigerNeueLTW1G-Book"/>
              </a:rPr>
              <a:t>There is no need to cover all topics and questions. These are provided to ensure there is content for discussion, but engagement is the key, not how many topics or questions you get through! There may be topics not listed below that you feel are relevant to your group. Please amend/adapt the questions and topics as you </a:t>
            </a:r>
            <a:r>
              <a:rPr lang="en-GB" sz="1800" b="0" i="0" u="none" strike="noStrike" baseline="0" dirty="0">
                <a:solidFill>
                  <a:srgbClr val="4D4D4F"/>
                </a:solidFill>
                <a:latin typeface="FrutigerNeueLTW1G-Book"/>
              </a:rPr>
              <a:t>see fit and let the group guide the discussion where possible.</a:t>
            </a:r>
            <a:endParaRPr lang="en-GB" dirty="0"/>
          </a:p>
        </p:txBody>
      </p:sp>
      <p:sp>
        <p:nvSpPr>
          <p:cNvPr id="4" name="Slide Number Placeholder 3">
            <a:extLst>
              <a:ext uri="{FF2B5EF4-FFF2-40B4-BE49-F238E27FC236}">
                <a16:creationId xmlns:a16="http://schemas.microsoft.com/office/drawing/2014/main" id="{E1528356-7928-F994-1593-237E8226C597}"/>
              </a:ext>
            </a:extLst>
          </p:cNvPr>
          <p:cNvSpPr>
            <a:spLocks noGrp="1"/>
          </p:cNvSpPr>
          <p:nvPr>
            <p:ph type="sldNum" sz="quarter" idx="5"/>
          </p:nvPr>
        </p:nvSpPr>
        <p:spPr/>
        <p:txBody>
          <a:bodyPr/>
          <a:lstStyle/>
          <a:p>
            <a:fld id="{5887514C-BF72-4710-95BA-2ECA229BD938}" type="slidenum">
              <a:rPr lang="en-GB" smtClean="0"/>
              <a:t>7</a:t>
            </a:fld>
            <a:endParaRPr lang="en-GB"/>
          </a:p>
        </p:txBody>
      </p:sp>
    </p:spTree>
    <p:extLst>
      <p:ext uri="{BB962C8B-B14F-4D97-AF65-F5344CB8AC3E}">
        <p14:creationId xmlns:p14="http://schemas.microsoft.com/office/powerpoint/2010/main" val="979915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B5F2A-5F2C-C1E4-BAF8-66F9A5D02B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8A7F84-14CC-3FB4-7350-CFB8A1D76C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F9554B-CCC0-5D6A-9540-2F67B79A8315}"/>
              </a:ext>
            </a:extLst>
          </p:cNvPr>
          <p:cNvSpPr>
            <a:spLocks noGrp="1"/>
          </p:cNvSpPr>
          <p:nvPr>
            <p:ph type="body" idx="1"/>
          </p:nvPr>
        </p:nvSpPr>
        <p:spPr/>
        <p:txBody>
          <a:bodyPr/>
          <a:lstStyle/>
          <a:p>
            <a:pPr algn="l"/>
            <a:r>
              <a:rPr lang="en-US" sz="1800" b="0" i="0" u="none" strike="noStrike" baseline="0" dirty="0">
                <a:solidFill>
                  <a:srgbClr val="4D4D4F"/>
                </a:solidFill>
                <a:latin typeface="FrutigerNeueLTW1G-Book"/>
              </a:rPr>
              <a:t>There is no need to cover all topics and questions. These are provided to ensure there is content for discussion, but engagement is the key, not how many topics or questions you get through! There may be topics not listed below that you feel are relevant to your group. Please amend/adapt the questions and topics as you </a:t>
            </a:r>
            <a:r>
              <a:rPr lang="en-GB" sz="1800" b="0" i="0" u="none" strike="noStrike" baseline="0" dirty="0">
                <a:solidFill>
                  <a:srgbClr val="4D4D4F"/>
                </a:solidFill>
                <a:latin typeface="FrutigerNeueLTW1G-Book"/>
              </a:rPr>
              <a:t>see fit and let the group guide the discussion where possible.</a:t>
            </a:r>
            <a:endParaRPr lang="en-GB" dirty="0"/>
          </a:p>
        </p:txBody>
      </p:sp>
      <p:sp>
        <p:nvSpPr>
          <p:cNvPr id="4" name="Slide Number Placeholder 3">
            <a:extLst>
              <a:ext uri="{FF2B5EF4-FFF2-40B4-BE49-F238E27FC236}">
                <a16:creationId xmlns:a16="http://schemas.microsoft.com/office/drawing/2014/main" id="{3971B19A-9451-DD35-2BD5-F512946091F8}"/>
              </a:ext>
            </a:extLst>
          </p:cNvPr>
          <p:cNvSpPr>
            <a:spLocks noGrp="1"/>
          </p:cNvSpPr>
          <p:nvPr>
            <p:ph type="sldNum" sz="quarter" idx="5"/>
          </p:nvPr>
        </p:nvSpPr>
        <p:spPr/>
        <p:txBody>
          <a:bodyPr/>
          <a:lstStyle/>
          <a:p>
            <a:fld id="{5887514C-BF72-4710-95BA-2ECA229BD938}" type="slidenum">
              <a:rPr lang="en-GB" smtClean="0"/>
              <a:t>8</a:t>
            </a:fld>
            <a:endParaRPr lang="en-GB"/>
          </a:p>
        </p:txBody>
      </p:sp>
    </p:spTree>
    <p:extLst>
      <p:ext uri="{BB962C8B-B14F-4D97-AF65-F5344CB8AC3E}">
        <p14:creationId xmlns:p14="http://schemas.microsoft.com/office/powerpoint/2010/main" val="2326245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F40FF-FF78-7A29-C1A3-B9F3738481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312302-E5E7-8D04-07A2-3854BC9950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0388A1-EAC6-768D-403C-498FFB47200B}"/>
              </a:ext>
            </a:extLst>
          </p:cNvPr>
          <p:cNvSpPr>
            <a:spLocks noGrp="1"/>
          </p:cNvSpPr>
          <p:nvPr>
            <p:ph type="body" idx="1"/>
          </p:nvPr>
        </p:nvSpPr>
        <p:spPr/>
        <p:txBody>
          <a:bodyPr/>
          <a:lstStyle/>
          <a:p>
            <a:pPr algn="l"/>
            <a:r>
              <a:rPr lang="en-US" sz="1800" b="0" i="0" u="none" strike="noStrike" baseline="0" dirty="0">
                <a:solidFill>
                  <a:srgbClr val="4D4D4F"/>
                </a:solidFill>
                <a:latin typeface="FrutigerNeueLTW1G-Book"/>
              </a:rPr>
              <a:t>There is no need to cover all topics and questions. These are provided to ensure there is content for discussion, but engagement is the key, not how many topics or questions you get through! There may be topics not listed below that you feel are relevant to your group. Please amend/adapt the questions and topics as you </a:t>
            </a:r>
            <a:r>
              <a:rPr lang="en-GB" sz="1800" b="0" i="0" u="none" strike="noStrike" baseline="0" dirty="0">
                <a:solidFill>
                  <a:srgbClr val="4D4D4F"/>
                </a:solidFill>
                <a:latin typeface="FrutigerNeueLTW1G-Book"/>
              </a:rPr>
              <a:t>see fit and let the group guide the discussion where possible.</a:t>
            </a:r>
            <a:endParaRPr lang="en-GB" dirty="0"/>
          </a:p>
        </p:txBody>
      </p:sp>
      <p:sp>
        <p:nvSpPr>
          <p:cNvPr id="4" name="Slide Number Placeholder 3">
            <a:extLst>
              <a:ext uri="{FF2B5EF4-FFF2-40B4-BE49-F238E27FC236}">
                <a16:creationId xmlns:a16="http://schemas.microsoft.com/office/drawing/2014/main" id="{40BDD1D8-6493-47F5-5DED-7C21A0A6D46A}"/>
              </a:ext>
            </a:extLst>
          </p:cNvPr>
          <p:cNvSpPr>
            <a:spLocks noGrp="1"/>
          </p:cNvSpPr>
          <p:nvPr>
            <p:ph type="sldNum" sz="quarter" idx="5"/>
          </p:nvPr>
        </p:nvSpPr>
        <p:spPr/>
        <p:txBody>
          <a:bodyPr/>
          <a:lstStyle/>
          <a:p>
            <a:fld id="{5887514C-BF72-4710-95BA-2ECA229BD938}" type="slidenum">
              <a:rPr lang="en-GB" smtClean="0"/>
              <a:t>9</a:t>
            </a:fld>
            <a:endParaRPr lang="en-GB"/>
          </a:p>
        </p:txBody>
      </p:sp>
    </p:spTree>
    <p:extLst>
      <p:ext uri="{BB962C8B-B14F-4D97-AF65-F5344CB8AC3E}">
        <p14:creationId xmlns:p14="http://schemas.microsoft.com/office/powerpoint/2010/main" val="2549179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Provide details of dedicated contact person at your Club i.e. safeguarding officer or Liaison Officer.</a:t>
            </a:r>
          </a:p>
        </p:txBody>
      </p:sp>
      <p:sp>
        <p:nvSpPr>
          <p:cNvPr id="4" name="Slide Number Placeholder 3"/>
          <p:cNvSpPr>
            <a:spLocks noGrp="1"/>
          </p:cNvSpPr>
          <p:nvPr>
            <p:ph type="sldNum" sz="quarter" idx="5"/>
          </p:nvPr>
        </p:nvSpPr>
        <p:spPr/>
        <p:txBody>
          <a:bodyPr/>
          <a:lstStyle/>
          <a:p>
            <a:fld id="{5887514C-BF72-4710-95BA-2ECA229BD938}" type="slidenum">
              <a:rPr lang="en-GB" smtClean="0"/>
              <a:t>10</a:t>
            </a:fld>
            <a:endParaRPr lang="en-GB"/>
          </a:p>
        </p:txBody>
      </p:sp>
    </p:spTree>
    <p:extLst>
      <p:ext uri="{BB962C8B-B14F-4D97-AF65-F5344CB8AC3E}">
        <p14:creationId xmlns:p14="http://schemas.microsoft.com/office/powerpoint/2010/main" val="2743494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4D4D4F"/>
                </a:solidFill>
                <a:latin typeface="FrutigerNeueLTW1G-Book"/>
              </a:rPr>
              <a:t>“Thank you all for your work here today. I hope that you all take three things away </a:t>
            </a:r>
            <a:r>
              <a:rPr lang="en-GB" sz="1800" b="0" i="0" u="none" strike="noStrike" baseline="0" dirty="0">
                <a:solidFill>
                  <a:srgbClr val="4D4D4F"/>
                </a:solidFill>
                <a:latin typeface="FrutigerNeueLTW1G-Book"/>
              </a:rPr>
              <a:t>from today:</a:t>
            </a:r>
          </a:p>
          <a:p>
            <a:pPr algn="l"/>
            <a:endParaRPr lang="en-US" sz="1800" b="0" i="0" u="none" strike="noStrike" baseline="0" dirty="0">
              <a:solidFill>
                <a:srgbClr val="4D4D4F"/>
              </a:solidFill>
              <a:latin typeface="FrutigerNeueLTW1G-Book"/>
            </a:endParaRPr>
          </a:p>
          <a:p>
            <a:pPr algn="l"/>
            <a:r>
              <a:rPr lang="en-US" sz="1800" b="0" i="0" u="none" strike="noStrike" baseline="0" dirty="0">
                <a:solidFill>
                  <a:srgbClr val="4D4D4F"/>
                </a:solidFill>
                <a:latin typeface="FrutigerNeueLTW1G-Book"/>
              </a:rPr>
              <a:t>1. We all play a role in making sure that football is welcoming for all – you, your club, the National Association and UEFA.</a:t>
            </a:r>
          </a:p>
          <a:p>
            <a:pPr algn="l"/>
            <a:endParaRPr lang="en-US" sz="1800" b="0" i="0" u="none" strike="noStrike" baseline="0" dirty="0">
              <a:solidFill>
                <a:srgbClr val="4D4D4F"/>
              </a:solidFill>
              <a:latin typeface="FrutigerNeueLTW1G-Book"/>
            </a:endParaRPr>
          </a:p>
          <a:p>
            <a:pPr algn="l"/>
            <a:r>
              <a:rPr lang="en-US" sz="1800" b="0" i="0" u="none" strike="noStrike" baseline="0" dirty="0">
                <a:solidFill>
                  <a:srgbClr val="4D4D4F"/>
                </a:solidFill>
                <a:latin typeface="FrutigerNeueLTW1G-Book"/>
              </a:rPr>
              <a:t>2. Discrimination should never be accepted, and it is key that you feel comfortable speaking about these topics and know where to turn if you need support or to </a:t>
            </a:r>
            <a:r>
              <a:rPr lang="en-GB" sz="1800" b="0" i="0" u="none" strike="noStrike" baseline="0" dirty="0">
                <a:solidFill>
                  <a:srgbClr val="4D4D4F"/>
                </a:solidFill>
                <a:latin typeface="FrutigerNeueLTW1G-Book"/>
              </a:rPr>
              <a:t>report an incident.</a:t>
            </a:r>
          </a:p>
          <a:p>
            <a:pPr algn="l"/>
            <a:endParaRPr lang="en-US" sz="1800" b="0" i="0" u="none" strike="noStrike" baseline="0" dirty="0">
              <a:solidFill>
                <a:srgbClr val="4D4D4F"/>
              </a:solidFill>
              <a:latin typeface="FrutigerNeueLTW1G-Book"/>
            </a:endParaRPr>
          </a:p>
          <a:p>
            <a:pPr algn="l"/>
            <a:r>
              <a:rPr lang="en-US" sz="1800" b="0" i="0" u="none" strike="noStrike" baseline="0" dirty="0">
                <a:solidFill>
                  <a:srgbClr val="4D4D4F"/>
                </a:solidFill>
                <a:latin typeface="FrutigerNeueLTW1G-Book"/>
              </a:rPr>
              <a:t>3. We are all here because of our love for football – let us leverage this to build an environment that represents values of </a:t>
            </a:r>
            <a:r>
              <a:rPr lang="en-GB" sz="1800" b="0" i="0" u="none" strike="noStrike" baseline="0" dirty="0">
                <a:solidFill>
                  <a:srgbClr val="4D4D4F"/>
                </a:solidFill>
                <a:latin typeface="FrutigerNeueLTW1G-Book"/>
              </a:rPr>
              <a:t>respect, openness, and inclusion.</a:t>
            </a:r>
          </a:p>
          <a:p>
            <a:pPr algn="l"/>
            <a:endParaRPr lang="en-US" sz="1800" b="0" i="0" u="none" strike="noStrike" baseline="0" dirty="0">
              <a:solidFill>
                <a:srgbClr val="4D4D4F"/>
              </a:solidFill>
              <a:latin typeface="FrutigerNeueLTW1G-Book"/>
            </a:endParaRPr>
          </a:p>
          <a:p>
            <a:pPr algn="l"/>
            <a:r>
              <a:rPr lang="en-US" sz="1800" b="0" i="0" u="none" strike="noStrike" baseline="0" dirty="0">
                <a:solidFill>
                  <a:srgbClr val="4D4D4F"/>
                </a:solidFill>
                <a:latin typeface="FrutigerNeueLTW1G-Book"/>
              </a:rPr>
              <a:t>Based on these three things, you’ll be a part of the OUTRAGED educational project, working to make sure that there is no place for discrimination in European football.”</a:t>
            </a:r>
            <a:endParaRPr lang="en-GB" dirty="0"/>
          </a:p>
        </p:txBody>
      </p:sp>
      <p:sp>
        <p:nvSpPr>
          <p:cNvPr id="4" name="Slide Number Placeholder 3"/>
          <p:cNvSpPr>
            <a:spLocks noGrp="1"/>
          </p:cNvSpPr>
          <p:nvPr>
            <p:ph type="sldNum" sz="quarter" idx="5"/>
          </p:nvPr>
        </p:nvSpPr>
        <p:spPr/>
        <p:txBody>
          <a:bodyPr/>
          <a:lstStyle/>
          <a:p>
            <a:fld id="{5887514C-BF72-4710-95BA-2ECA229BD938}" type="slidenum">
              <a:rPr lang="en-GB" smtClean="0"/>
              <a:t>11</a:t>
            </a:fld>
            <a:endParaRPr lang="en-GB"/>
          </a:p>
        </p:txBody>
      </p:sp>
    </p:spTree>
    <p:extLst>
      <p:ext uri="{BB962C8B-B14F-4D97-AF65-F5344CB8AC3E}">
        <p14:creationId xmlns:p14="http://schemas.microsoft.com/office/powerpoint/2010/main" val="3309913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4D34F-BC91-B1DB-5B00-87654F21B2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0E75A87-2E6D-91E8-754C-E5A716F61B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F753096-7405-2CF9-5C40-5E8D64D98067}"/>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5" name="Footer Placeholder 4">
            <a:extLst>
              <a:ext uri="{FF2B5EF4-FFF2-40B4-BE49-F238E27FC236}">
                <a16:creationId xmlns:a16="http://schemas.microsoft.com/office/drawing/2014/main" id="{12488C84-61BB-0B9C-CA93-316335518C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9F17B0-68EC-D620-D753-CA4A2490B675}"/>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1195624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9745A-6059-8CB1-4FEA-73193B2B520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842114-ABD6-C3D2-4494-220BEEA77D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C14177-43A7-BBA8-3393-E588CD0F1FE4}"/>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5" name="Footer Placeholder 4">
            <a:extLst>
              <a:ext uri="{FF2B5EF4-FFF2-40B4-BE49-F238E27FC236}">
                <a16:creationId xmlns:a16="http://schemas.microsoft.com/office/drawing/2014/main" id="{6E26B0C7-1994-236B-F62C-F50EA0271C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73B6DF-9867-4925-8B5A-554C4B670FB5}"/>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3496525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DDC37B-0EC8-2743-C377-961C40B1A33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32C8873-FA7B-4863-6838-4167B7745F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A3BA99-AED6-F23E-40B0-5224D05132BC}"/>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5" name="Footer Placeholder 4">
            <a:extLst>
              <a:ext uri="{FF2B5EF4-FFF2-40B4-BE49-F238E27FC236}">
                <a16:creationId xmlns:a16="http://schemas.microsoft.com/office/drawing/2014/main" id="{E1FDF5C1-5C5F-03A6-F838-0C188C86D9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0E6012-BE62-ECE7-54D7-4852F430FF4D}"/>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15839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0D833-22E2-75C8-2C99-CCD77DF6D0B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86052A1-ADDF-F1D0-689F-178C856717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231570-4DAF-F7D3-6C02-A43F75F39D26}"/>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5" name="Footer Placeholder 4">
            <a:extLst>
              <a:ext uri="{FF2B5EF4-FFF2-40B4-BE49-F238E27FC236}">
                <a16:creationId xmlns:a16="http://schemas.microsoft.com/office/drawing/2014/main" id="{2FD51E63-89C4-1D4D-C54C-A235E16FD8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9CBFA6-C48B-609C-1B5F-F3237063DCF3}"/>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431584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0DE1B-1F7C-EE1D-AE8B-58185BE5DB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52FF191-7537-1DB2-7AEF-A2D1FD0146B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E7CB23-5180-12FF-0F6A-CFD56C39C64A}"/>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5" name="Footer Placeholder 4">
            <a:extLst>
              <a:ext uri="{FF2B5EF4-FFF2-40B4-BE49-F238E27FC236}">
                <a16:creationId xmlns:a16="http://schemas.microsoft.com/office/drawing/2014/main" id="{3CD127B8-D81B-01AF-0036-493A986704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D8C318-9378-1989-2587-7375BD9EF588}"/>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2206157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22D06-A5E7-25EF-B128-F8C573FB522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CFEA41E-922B-D53D-0075-94A0DFFA8C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A0F1A6B-DFE7-A9E6-66B3-F06CBA2178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DAC8E13-AEA7-9120-1E35-36C9C058CAF4}"/>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6" name="Footer Placeholder 5">
            <a:extLst>
              <a:ext uri="{FF2B5EF4-FFF2-40B4-BE49-F238E27FC236}">
                <a16:creationId xmlns:a16="http://schemas.microsoft.com/office/drawing/2014/main" id="{AE1B3BB4-4C0A-43A3-427E-7B58349057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136114-91D4-6B91-714D-108C806032BB}"/>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2028094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86221-2735-DEFC-7E00-3AD40B222B3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9159CA-12A2-47B0-D536-49AF9279FA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17084B-4972-EEF6-7339-043A2CA554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3F8C38A-3101-A96D-68C3-65427FB796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6A6D24-2666-FF64-2D1D-C8A39ED6F9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9CB7AAD-F951-ABEC-2481-F5C1296FBDA1}"/>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8" name="Footer Placeholder 7">
            <a:extLst>
              <a:ext uri="{FF2B5EF4-FFF2-40B4-BE49-F238E27FC236}">
                <a16:creationId xmlns:a16="http://schemas.microsoft.com/office/drawing/2014/main" id="{71882511-A2C3-ADB1-035F-E49DB90A9DD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AE70AD3-A944-1E25-A7C3-A74A1FF9319D}"/>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2797654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F6C9B-B25D-CFD3-E02C-1B59DD06D30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DE578CB-303A-4211-8F4E-BC03B664E0E1}"/>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4" name="Footer Placeholder 3">
            <a:extLst>
              <a:ext uri="{FF2B5EF4-FFF2-40B4-BE49-F238E27FC236}">
                <a16:creationId xmlns:a16="http://schemas.microsoft.com/office/drawing/2014/main" id="{274A1462-7939-D402-19CC-B9C9E87E757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F1AB7DE-752F-C5F8-F242-D9E87F85D8BF}"/>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1487217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21457C-368D-35FF-6432-D66559EF0492}"/>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3" name="Footer Placeholder 2">
            <a:extLst>
              <a:ext uri="{FF2B5EF4-FFF2-40B4-BE49-F238E27FC236}">
                <a16:creationId xmlns:a16="http://schemas.microsoft.com/office/drawing/2014/main" id="{6CE2B357-8370-20AC-633B-2D4092CA7A2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59B174C-A843-2BC4-26BA-02D2E665B7CB}"/>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4015570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EDD17-C927-5116-D0E3-C684E87775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F16F7DE-1000-BEE5-4350-2D94E72B43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73B530D-1BF9-BB41-6047-BB74D285CC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BE0A78-E2A4-7A77-E888-D92E3D70E24B}"/>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6" name="Footer Placeholder 5">
            <a:extLst>
              <a:ext uri="{FF2B5EF4-FFF2-40B4-BE49-F238E27FC236}">
                <a16:creationId xmlns:a16="http://schemas.microsoft.com/office/drawing/2014/main" id="{182AC075-4E26-60A7-3B56-FBD621313A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814CA1-34E3-594F-BB28-0C989058C6A3}"/>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3249267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2EFC4-45E5-489A-CF3A-FE2538A2B0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A4F1F9E-4548-D715-6428-C7CAA4AA01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00F7213-7CAA-6683-1AFA-AF85D86873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3A9AC2-7A87-DF2C-894A-609EF9740321}"/>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6" name="Footer Placeholder 5">
            <a:extLst>
              <a:ext uri="{FF2B5EF4-FFF2-40B4-BE49-F238E27FC236}">
                <a16:creationId xmlns:a16="http://schemas.microsoft.com/office/drawing/2014/main" id="{5667A401-E72B-6B28-0356-44F29B2954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0B115B-AECA-0E9C-D792-DE5BFB12F949}"/>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4108380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2BF192-B859-74EC-8476-BA7EC4AA43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71C1037-E718-0A19-A774-E3959543A4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70BC98-8F26-F455-5587-3F8AE6070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17A228C-5FFF-446F-B636-5AEB2F6C4608}" type="datetimeFigureOut">
              <a:rPr lang="en-GB" smtClean="0"/>
              <a:t>29/02/2024</a:t>
            </a:fld>
            <a:endParaRPr lang="en-GB"/>
          </a:p>
        </p:txBody>
      </p:sp>
      <p:sp>
        <p:nvSpPr>
          <p:cNvPr id="5" name="Footer Placeholder 4">
            <a:extLst>
              <a:ext uri="{FF2B5EF4-FFF2-40B4-BE49-F238E27FC236}">
                <a16:creationId xmlns:a16="http://schemas.microsoft.com/office/drawing/2014/main" id="{3590634D-FD27-D3B9-A8D9-51F1752068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9C7BEF24-5CBB-40A0-55FC-1A799FBE15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829803F-4710-498B-BAE7-6CADC0D50615}" type="slidenum">
              <a:rPr lang="en-GB" smtClean="0"/>
              <a:t>‹#›</a:t>
            </a:fld>
            <a:endParaRPr lang="en-GB"/>
          </a:p>
        </p:txBody>
      </p:sp>
    </p:spTree>
    <p:extLst>
      <p:ext uri="{BB962C8B-B14F-4D97-AF65-F5344CB8AC3E}">
        <p14:creationId xmlns:p14="http://schemas.microsoft.com/office/powerpoint/2010/main" val="3894655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uefa.tv/video/vod/376097/?playlistId=1123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02223B-DF9B-98CA-8960-7CF79A6F740A}"/>
              </a:ext>
            </a:extLst>
          </p:cNvPr>
          <p:cNvPicPr>
            <a:picLocks noChangeAspect="1"/>
          </p:cNvPicPr>
          <p:nvPr/>
        </p:nvPicPr>
        <p:blipFill rotWithShape="1">
          <a:blip r:embed="rId2"/>
          <a:srcRect r="330"/>
          <a:stretch/>
        </p:blipFill>
        <p:spPr>
          <a:xfrm>
            <a:off x="0" y="0"/>
            <a:ext cx="12192000" cy="6858000"/>
          </a:xfrm>
          <a:prstGeom prst="rect">
            <a:avLst/>
          </a:prstGeom>
        </p:spPr>
      </p:pic>
      <p:sp>
        <p:nvSpPr>
          <p:cNvPr id="6" name="Rectangle 5">
            <a:extLst>
              <a:ext uri="{FF2B5EF4-FFF2-40B4-BE49-F238E27FC236}">
                <a16:creationId xmlns:a16="http://schemas.microsoft.com/office/drawing/2014/main" id="{33251EDA-1EA1-6A16-B1F1-CF893A8BA243}"/>
              </a:ext>
            </a:extLst>
          </p:cNvPr>
          <p:cNvSpPr/>
          <p:nvPr/>
        </p:nvSpPr>
        <p:spPr>
          <a:xfrm>
            <a:off x="6996023" y="2622430"/>
            <a:ext cx="3459192" cy="1121434"/>
          </a:xfrm>
          <a:prstGeom prst="rect">
            <a:avLst/>
          </a:prstGeom>
          <a:solidFill>
            <a:srgbClr val="000000"/>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descr="A red and white shield with a dragon&#10;&#10;Description automatically generated">
            <a:extLst>
              <a:ext uri="{FF2B5EF4-FFF2-40B4-BE49-F238E27FC236}">
                <a16:creationId xmlns:a16="http://schemas.microsoft.com/office/drawing/2014/main" id="{D5168FCA-337F-0A33-CC92-EE1E5556B4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0227" y="5207753"/>
            <a:ext cx="1306303" cy="1475117"/>
          </a:xfrm>
          <a:prstGeom prst="rect">
            <a:avLst/>
          </a:prstGeom>
        </p:spPr>
      </p:pic>
      <p:sp>
        <p:nvSpPr>
          <p:cNvPr id="2" name="TextBox 1">
            <a:extLst>
              <a:ext uri="{FF2B5EF4-FFF2-40B4-BE49-F238E27FC236}">
                <a16:creationId xmlns:a16="http://schemas.microsoft.com/office/drawing/2014/main" id="{384E3EC4-82D9-77FC-2C5E-47E773D83A35}"/>
              </a:ext>
            </a:extLst>
          </p:cNvPr>
          <p:cNvSpPr txBox="1"/>
          <p:nvPr/>
        </p:nvSpPr>
        <p:spPr>
          <a:xfrm>
            <a:off x="8027618" y="1890485"/>
            <a:ext cx="3890513" cy="2585323"/>
          </a:xfrm>
          <a:prstGeom prst="rect">
            <a:avLst/>
          </a:prstGeom>
          <a:noFill/>
        </p:spPr>
        <p:txBody>
          <a:bodyPr wrap="square">
            <a:spAutoFit/>
          </a:bodyPr>
          <a:lstStyle/>
          <a:p>
            <a:r>
              <a:rPr lang="en-GB" sz="5400" b="1" dirty="0">
                <a:solidFill>
                  <a:srgbClr val="8D9A76"/>
                </a:solidFill>
                <a:latin typeface="+mj-lt"/>
              </a:rPr>
              <a:t>PLAYER</a:t>
            </a:r>
          </a:p>
          <a:p>
            <a:r>
              <a:rPr lang="en-GB" sz="5400" b="1" dirty="0">
                <a:solidFill>
                  <a:srgbClr val="8D9A76"/>
                </a:solidFill>
                <a:latin typeface="+mj-lt"/>
              </a:rPr>
              <a:t>TRAINING</a:t>
            </a:r>
            <a:br>
              <a:rPr lang="en-GB" sz="5400" b="1" dirty="0">
                <a:solidFill>
                  <a:srgbClr val="8D9A76"/>
                </a:solidFill>
                <a:latin typeface="+mj-lt"/>
              </a:rPr>
            </a:br>
            <a:r>
              <a:rPr lang="en-GB" sz="5400" b="1" dirty="0">
                <a:solidFill>
                  <a:srgbClr val="8D9A76"/>
                </a:solidFill>
                <a:latin typeface="+mj-lt"/>
              </a:rPr>
              <a:t>SESSION</a:t>
            </a:r>
          </a:p>
        </p:txBody>
      </p:sp>
    </p:spTree>
    <p:extLst>
      <p:ext uri="{BB962C8B-B14F-4D97-AF65-F5344CB8AC3E}">
        <p14:creationId xmlns:p14="http://schemas.microsoft.com/office/powerpoint/2010/main" val="736618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D2123-2BC4-F641-321B-3C3CECA0910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47642A0-27A3-7D26-388A-B22665E9DA70}"/>
              </a:ext>
            </a:extLst>
          </p:cNvPr>
          <p:cNvSpPr txBox="1"/>
          <p:nvPr/>
        </p:nvSpPr>
        <p:spPr>
          <a:xfrm>
            <a:off x="769907" y="1499416"/>
            <a:ext cx="5138524" cy="1200329"/>
          </a:xfrm>
          <a:prstGeom prst="rect">
            <a:avLst/>
          </a:prstGeom>
          <a:noFill/>
        </p:spPr>
        <p:txBody>
          <a:bodyPr wrap="square">
            <a:spAutoFit/>
          </a:bodyPr>
          <a:lstStyle/>
          <a:p>
            <a:pPr algn="l"/>
            <a:r>
              <a:rPr lang="en-GB" sz="2400" dirty="0"/>
              <a:t>If you experience discrimination or have any concerns, contact….</a:t>
            </a:r>
            <a:endParaRPr lang="en-GB" sz="2400" b="1" dirty="0">
              <a:solidFill>
                <a:srgbClr val="8D9A76"/>
              </a:solidFill>
            </a:endParaRPr>
          </a:p>
          <a:p>
            <a:pPr algn="l"/>
            <a:endParaRPr lang="en-GB" sz="2400" dirty="0"/>
          </a:p>
        </p:txBody>
      </p:sp>
      <p:sp>
        <p:nvSpPr>
          <p:cNvPr id="21" name="TextBox 20">
            <a:extLst>
              <a:ext uri="{FF2B5EF4-FFF2-40B4-BE49-F238E27FC236}">
                <a16:creationId xmlns:a16="http://schemas.microsoft.com/office/drawing/2014/main" id="{BE3CC5E7-4799-C219-059F-12C4D0AEA75B}"/>
              </a:ext>
            </a:extLst>
          </p:cNvPr>
          <p:cNvSpPr txBox="1"/>
          <p:nvPr/>
        </p:nvSpPr>
        <p:spPr>
          <a:xfrm>
            <a:off x="769908" y="541231"/>
            <a:ext cx="7416560" cy="707886"/>
          </a:xfrm>
          <a:prstGeom prst="rect">
            <a:avLst/>
          </a:prstGeom>
          <a:noFill/>
        </p:spPr>
        <p:txBody>
          <a:bodyPr wrap="square">
            <a:spAutoFit/>
          </a:bodyPr>
          <a:lstStyle/>
          <a:p>
            <a:r>
              <a:rPr lang="en-GB" sz="4000" b="1" dirty="0">
                <a:latin typeface="+mj-lt"/>
              </a:rPr>
              <a:t>FURTHER SUPPORT</a:t>
            </a:r>
          </a:p>
        </p:txBody>
      </p:sp>
      <p:pic>
        <p:nvPicPr>
          <p:cNvPr id="5" name="Graphic 4" descr="Envelope with solid fill">
            <a:extLst>
              <a:ext uri="{FF2B5EF4-FFF2-40B4-BE49-F238E27FC236}">
                <a16:creationId xmlns:a16="http://schemas.microsoft.com/office/drawing/2014/main" id="{13847F9A-5E51-6BBC-3ADC-3B8DC312F4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21439" y="2278673"/>
            <a:ext cx="2300654" cy="2300654"/>
          </a:xfrm>
          <a:prstGeom prst="rect">
            <a:avLst/>
          </a:prstGeom>
        </p:spPr>
      </p:pic>
    </p:spTree>
    <p:extLst>
      <p:ext uri="{BB962C8B-B14F-4D97-AF65-F5344CB8AC3E}">
        <p14:creationId xmlns:p14="http://schemas.microsoft.com/office/powerpoint/2010/main" val="3962813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pic>
        <p:nvPicPr>
          <p:cNvPr id="3" name="object 3"/>
          <p:cNvPicPr/>
          <p:nvPr/>
        </p:nvPicPr>
        <p:blipFill>
          <a:blip r:embed="rId3" cstate="print"/>
          <a:stretch>
            <a:fillRect/>
          </a:stretch>
        </p:blipFill>
        <p:spPr>
          <a:xfrm>
            <a:off x="8745601" y="2855671"/>
            <a:ext cx="3446399" cy="609904"/>
          </a:xfrm>
          <a:prstGeom prst="rect">
            <a:avLst/>
          </a:prstGeom>
        </p:spPr>
      </p:pic>
      <p:pic>
        <p:nvPicPr>
          <p:cNvPr id="4" name="object 4"/>
          <p:cNvPicPr/>
          <p:nvPr/>
        </p:nvPicPr>
        <p:blipFill>
          <a:blip r:embed="rId4" cstate="print"/>
          <a:stretch>
            <a:fillRect/>
          </a:stretch>
        </p:blipFill>
        <p:spPr>
          <a:xfrm>
            <a:off x="0" y="0"/>
            <a:ext cx="6935723" cy="685799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0"/>
            <a:ext cx="12191999" cy="6857997"/>
          </a:xfrm>
          <a:prstGeom prst="rect">
            <a:avLst/>
          </a:prstGeom>
        </p:spPr>
      </p:pic>
      <p:sp>
        <p:nvSpPr>
          <p:cNvPr id="3" name="TextBox 2">
            <a:extLst>
              <a:ext uri="{FF2B5EF4-FFF2-40B4-BE49-F238E27FC236}">
                <a16:creationId xmlns:a16="http://schemas.microsoft.com/office/drawing/2014/main" id="{827D3387-604B-77B7-3DE7-E583EADC049F}"/>
              </a:ext>
            </a:extLst>
          </p:cNvPr>
          <p:cNvSpPr txBox="1"/>
          <p:nvPr/>
        </p:nvSpPr>
        <p:spPr>
          <a:xfrm>
            <a:off x="769908" y="1546232"/>
            <a:ext cx="10323662" cy="3939540"/>
          </a:xfrm>
          <a:prstGeom prst="rect">
            <a:avLst/>
          </a:prstGeom>
          <a:noFill/>
        </p:spPr>
        <p:txBody>
          <a:bodyPr wrap="square">
            <a:spAutoFit/>
          </a:bodyPr>
          <a:lstStyle/>
          <a:p>
            <a:pPr algn="l"/>
            <a:r>
              <a:rPr lang="en-GB" sz="2800" b="1" dirty="0">
                <a:solidFill>
                  <a:schemeClr val="bg1"/>
                </a:solidFill>
                <a:latin typeface="+mj-lt"/>
              </a:rPr>
              <a:t>WELCOME</a:t>
            </a:r>
          </a:p>
          <a:p>
            <a:pPr algn="l"/>
            <a:endParaRPr lang="en-GB" sz="2800" b="1" dirty="0">
              <a:solidFill>
                <a:schemeClr val="bg1"/>
              </a:solidFill>
              <a:latin typeface="+mj-lt"/>
            </a:endParaRPr>
          </a:p>
          <a:p>
            <a:pPr algn="l"/>
            <a:r>
              <a:rPr lang="en-US" sz="2400" dirty="0">
                <a:solidFill>
                  <a:schemeClr val="bg1"/>
                </a:solidFill>
              </a:rPr>
              <a:t>Welcome to this OUTRAGED Education Session.</a:t>
            </a:r>
            <a:endParaRPr lang="en-GB" sz="2400" dirty="0">
              <a:solidFill>
                <a:schemeClr val="bg1"/>
              </a:solidFill>
            </a:endParaRPr>
          </a:p>
          <a:p>
            <a:pPr algn="l"/>
            <a:endParaRPr lang="en-US" sz="2400" dirty="0">
              <a:solidFill>
                <a:schemeClr val="bg1"/>
              </a:solidFill>
            </a:endParaRPr>
          </a:p>
          <a:p>
            <a:pPr algn="l"/>
            <a:r>
              <a:rPr lang="en-US" sz="2800" b="1" dirty="0">
                <a:solidFill>
                  <a:schemeClr val="bg1"/>
                </a:solidFill>
                <a:latin typeface="+mj-lt"/>
              </a:rPr>
              <a:t>SESSION AIMS:</a:t>
            </a:r>
          </a:p>
          <a:p>
            <a:pPr algn="l"/>
            <a:endParaRPr lang="en-US" sz="2800" b="1" dirty="0">
              <a:solidFill>
                <a:schemeClr val="bg1"/>
              </a:solidFill>
              <a:latin typeface="+mj-lt"/>
            </a:endParaRPr>
          </a:p>
          <a:p>
            <a:r>
              <a:rPr lang="en-US" sz="2400" dirty="0">
                <a:solidFill>
                  <a:schemeClr val="bg1"/>
                </a:solidFill>
              </a:rPr>
              <a:t>Watch the UEFA OUTRAGED video and then hold an open discussion about preventing and fighting discrimination in football.</a:t>
            </a:r>
          </a:p>
          <a:p>
            <a:pPr algn="l"/>
            <a:endParaRPr lang="en-US" sz="2400" dirty="0">
              <a:solidFill>
                <a:schemeClr val="bg1"/>
              </a:solidFill>
            </a:endParaRPr>
          </a:p>
          <a:p>
            <a:pPr algn="l"/>
            <a:endParaRPr lang="en-GB" dirty="0">
              <a:solidFill>
                <a:schemeClr val="bg1"/>
              </a:solidFill>
            </a:endParaRPr>
          </a:p>
        </p:txBody>
      </p:sp>
      <p:sp>
        <p:nvSpPr>
          <p:cNvPr id="4" name="TextBox 3">
            <a:extLst>
              <a:ext uri="{FF2B5EF4-FFF2-40B4-BE49-F238E27FC236}">
                <a16:creationId xmlns:a16="http://schemas.microsoft.com/office/drawing/2014/main" id="{B44D0EA1-29ED-9D8C-85F7-C2729256C542}"/>
              </a:ext>
            </a:extLst>
          </p:cNvPr>
          <p:cNvSpPr txBox="1"/>
          <p:nvPr/>
        </p:nvSpPr>
        <p:spPr>
          <a:xfrm>
            <a:off x="769908" y="541231"/>
            <a:ext cx="7416560" cy="707886"/>
          </a:xfrm>
          <a:prstGeom prst="rect">
            <a:avLst/>
          </a:prstGeom>
          <a:noFill/>
        </p:spPr>
        <p:txBody>
          <a:bodyPr wrap="square">
            <a:spAutoFit/>
          </a:bodyPr>
          <a:lstStyle/>
          <a:p>
            <a:r>
              <a:rPr lang="en-GB" sz="4000" b="1" dirty="0">
                <a:solidFill>
                  <a:schemeClr val="bg1"/>
                </a:solidFill>
                <a:latin typeface="+mj-lt"/>
              </a:rPr>
              <a:t>INTRODUCTION</a:t>
            </a:r>
          </a:p>
        </p:txBody>
      </p:sp>
      <p:pic>
        <p:nvPicPr>
          <p:cNvPr id="5" name="Picture 4" descr="A red and white shield with a dragon&#10;&#10;Description automatically generated">
            <a:extLst>
              <a:ext uri="{FF2B5EF4-FFF2-40B4-BE49-F238E27FC236}">
                <a16:creationId xmlns:a16="http://schemas.microsoft.com/office/drawing/2014/main" id="{9E1C5508-8148-B50D-D39D-BEE66EC6DD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7311" y="310911"/>
            <a:ext cx="517399" cy="58426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1FE14-EB43-CFF2-FCF8-2CB5C924225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A673EE9-7A8F-06C0-245B-3B88393B9A7A}"/>
              </a:ext>
            </a:extLst>
          </p:cNvPr>
          <p:cNvSpPr/>
          <p:nvPr/>
        </p:nvSpPr>
        <p:spPr>
          <a:xfrm>
            <a:off x="0" y="0"/>
            <a:ext cx="12192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17D24634-3DD1-4E24-3449-2B8D83FED0EF}"/>
              </a:ext>
            </a:extLst>
          </p:cNvPr>
          <p:cNvPicPr>
            <a:picLocks noChangeAspect="1"/>
          </p:cNvPicPr>
          <p:nvPr/>
        </p:nvPicPr>
        <p:blipFill rotWithShape="1">
          <a:blip r:embed="rId2"/>
          <a:srcRect l="82791" t="72327" r="330"/>
          <a:stretch/>
        </p:blipFill>
        <p:spPr>
          <a:xfrm>
            <a:off x="10127410" y="4960188"/>
            <a:ext cx="2064589" cy="1897811"/>
          </a:xfrm>
          <a:prstGeom prst="rect">
            <a:avLst/>
          </a:prstGeom>
        </p:spPr>
      </p:pic>
      <p:sp>
        <p:nvSpPr>
          <p:cNvPr id="6" name="Rectangle 5">
            <a:extLst>
              <a:ext uri="{FF2B5EF4-FFF2-40B4-BE49-F238E27FC236}">
                <a16:creationId xmlns:a16="http://schemas.microsoft.com/office/drawing/2014/main" id="{4E7E724D-7F07-CB7C-D2CA-508B061FF32D}"/>
              </a:ext>
            </a:extLst>
          </p:cNvPr>
          <p:cNvSpPr/>
          <p:nvPr/>
        </p:nvSpPr>
        <p:spPr>
          <a:xfrm>
            <a:off x="6996023" y="2622430"/>
            <a:ext cx="3459192" cy="1121434"/>
          </a:xfrm>
          <a:prstGeom prst="rect">
            <a:avLst/>
          </a:prstGeom>
          <a:solidFill>
            <a:srgbClr val="000000"/>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B30BAA15-01B7-3E4B-1535-12B3F033DE31}"/>
              </a:ext>
            </a:extLst>
          </p:cNvPr>
          <p:cNvSpPr txBox="1"/>
          <p:nvPr/>
        </p:nvSpPr>
        <p:spPr>
          <a:xfrm>
            <a:off x="2658373" y="2136338"/>
            <a:ext cx="6875253" cy="2585323"/>
          </a:xfrm>
          <a:prstGeom prst="rect">
            <a:avLst/>
          </a:prstGeom>
          <a:noFill/>
        </p:spPr>
        <p:txBody>
          <a:bodyPr wrap="square">
            <a:spAutoFit/>
          </a:bodyPr>
          <a:lstStyle/>
          <a:p>
            <a:pPr algn="ctr"/>
            <a:r>
              <a:rPr lang="en-GB" sz="5400" b="1" dirty="0">
                <a:solidFill>
                  <a:srgbClr val="8D9A76"/>
                </a:solidFill>
                <a:latin typeface="+mj-lt"/>
              </a:rPr>
              <a:t>PART 1:</a:t>
            </a:r>
          </a:p>
          <a:p>
            <a:pPr algn="ctr"/>
            <a:r>
              <a:rPr lang="en-GB" sz="5400" b="1" dirty="0">
                <a:solidFill>
                  <a:srgbClr val="8D9A76"/>
                </a:solidFill>
                <a:latin typeface="+mj-lt"/>
              </a:rPr>
              <a:t>OUTRAGED</a:t>
            </a:r>
          </a:p>
          <a:p>
            <a:pPr algn="ctr"/>
            <a:r>
              <a:rPr lang="en-GB" sz="5400" b="1" dirty="0">
                <a:solidFill>
                  <a:srgbClr val="8D9A76"/>
                </a:solidFill>
                <a:latin typeface="+mj-lt"/>
              </a:rPr>
              <a:t>VIDEO VIEWING</a:t>
            </a:r>
          </a:p>
        </p:txBody>
      </p:sp>
      <p:pic>
        <p:nvPicPr>
          <p:cNvPr id="9" name="Picture 8" descr="A red and white shield with a dragon&#10;&#10;Description automatically generated">
            <a:extLst>
              <a:ext uri="{FF2B5EF4-FFF2-40B4-BE49-F238E27FC236}">
                <a16:creationId xmlns:a16="http://schemas.microsoft.com/office/drawing/2014/main" id="{5C1CD1F2-DF7F-5195-448C-40D6DEB37C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0227" y="5207753"/>
            <a:ext cx="1306303" cy="1475117"/>
          </a:xfrm>
          <a:prstGeom prst="rect">
            <a:avLst/>
          </a:prstGeom>
        </p:spPr>
      </p:pic>
    </p:spTree>
    <p:extLst>
      <p:ext uri="{BB962C8B-B14F-4D97-AF65-F5344CB8AC3E}">
        <p14:creationId xmlns:p14="http://schemas.microsoft.com/office/powerpoint/2010/main" val="2777164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33A02-83FE-96A6-285E-67CBFE3EA03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8F8BBAE-219B-6B3C-4F1B-A41CDBEEE230}"/>
              </a:ext>
            </a:extLst>
          </p:cNvPr>
          <p:cNvSpPr txBox="1"/>
          <p:nvPr/>
        </p:nvSpPr>
        <p:spPr>
          <a:xfrm>
            <a:off x="769908" y="1499416"/>
            <a:ext cx="10323662" cy="461665"/>
          </a:xfrm>
          <a:prstGeom prst="rect">
            <a:avLst/>
          </a:prstGeom>
          <a:noFill/>
        </p:spPr>
        <p:txBody>
          <a:bodyPr wrap="square">
            <a:spAutoFit/>
          </a:bodyPr>
          <a:lstStyle/>
          <a:p>
            <a:pPr algn="l"/>
            <a:r>
              <a:rPr lang="en-US" sz="2400" b="0" i="0" u="none" strike="noStrike" baseline="0" dirty="0"/>
              <a:t>Let’s watch the OUTRAGED video!</a:t>
            </a:r>
            <a:endParaRPr lang="en-GB" sz="2400" dirty="0"/>
          </a:p>
        </p:txBody>
      </p:sp>
      <p:sp>
        <p:nvSpPr>
          <p:cNvPr id="7" name="TextBox 6">
            <a:extLst>
              <a:ext uri="{FF2B5EF4-FFF2-40B4-BE49-F238E27FC236}">
                <a16:creationId xmlns:a16="http://schemas.microsoft.com/office/drawing/2014/main" id="{7E32F86A-4542-3C9F-DD10-F009F7A30164}"/>
              </a:ext>
            </a:extLst>
          </p:cNvPr>
          <p:cNvSpPr txBox="1"/>
          <p:nvPr/>
        </p:nvSpPr>
        <p:spPr>
          <a:xfrm>
            <a:off x="769908" y="541231"/>
            <a:ext cx="7416560" cy="707886"/>
          </a:xfrm>
          <a:prstGeom prst="rect">
            <a:avLst/>
          </a:prstGeom>
          <a:noFill/>
        </p:spPr>
        <p:txBody>
          <a:bodyPr wrap="square">
            <a:spAutoFit/>
          </a:bodyPr>
          <a:lstStyle/>
          <a:p>
            <a:r>
              <a:rPr lang="en-GB" sz="4000" b="1" i="0" u="none" strike="noStrike" baseline="0" dirty="0">
                <a:latin typeface="+mj-lt"/>
              </a:rPr>
              <a:t>OUTRAGED VIDEO</a:t>
            </a:r>
            <a:endParaRPr lang="en-GB" sz="4000" b="1" dirty="0">
              <a:latin typeface="+mj-lt"/>
            </a:endParaRPr>
          </a:p>
        </p:txBody>
      </p:sp>
      <p:pic>
        <p:nvPicPr>
          <p:cNvPr id="8" name="Picture 7">
            <a:hlinkClick r:id="rId3"/>
            <a:extLst>
              <a:ext uri="{FF2B5EF4-FFF2-40B4-BE49-F238E27FC236}">
                <a16:creationId xmlns:a16="http://schemas.microsoft.com/office/drawing/2014/main" id="{93682A37-4D7D-3FA9-A2E7-7DAB91A24B67}"/>
              </a:ext>
            </a:extLst>
          </p:cNvPr>
          <p:cNvPicPr>
            <a:picLocks noChangeAspect="1"/>
          </p:cNvPicPr>
          <p:nvPr/>
        </p:nvPicPr>
        <p:blipFill>
          <a:blip r:embed="rId4"/>
          <a:stretch>
            <a:fillRect/>
          </a:stretch>
        </p:blipFill>
        <p:spPr>
          <a:xfrm>
            <a:off x="769908" y="2349453"/>
            <a:ext cx="6982865" cy="3967316"/>
          </a:xfrm>
          <a:prstGeom prst="rect">
            <a:avLst/>
          </a:prstGeom>
        </p:spPr>
      </p:pic>
    </p:spTree>
    <p:extLst>
      <p:ext uri="{BB962C8B-B14F-4D97-AF65-F5344CB8AC3E}">
        <p14:creationId xmlns:p14="http://schemas.microsoft.com/office/powerpoint/2010/main" val="3216824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31F07-E641-B2A8-BAC1-2288D673930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A9112B6-06FE-CDC6-AC85-306DEF2D0999}"/>
              </a:ext>
            </a:extLst>
          </p:cNvPr>
          <p:cNvSpPr/>
          <p:nvPr/>
        </p:nvSpPr>
        <p:spPr>
          <a:xfrm>
            <a:off x="0" y="0"/>
            <a:ext cx="12192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B0B98743-B017-4F06-2D65-57683C3619ED}"/>
              </a:ext>
            </a:extLst>
          </p:cNvPr>
          <p:cNvPicPr>
            <a:picLocks noChangeAspect="1"/>
          </p:cNvPicPr>
          <p:nvPr/>
        </p:nvPicPr>
        <p:blipFill rotWithShape="1">
          <a:blip r:embed="rId2"/>
          <a:srcRect l="82791" t="72327" r="330"/>
          <a:stretch/>
        </p:blipFill>
        <p:spPr>
          <a:xfrm>
            <a:off x="10127410" y="4960188"/>
            <a:ext cx="2064589" cy="1897811"/>
          </a:xfrm>
          <a:prstGeom prst="rect">
            <a:avLst/>
          </a:prstGeom>
        </p:spPr>
      </p:pic>
      <p:sp>
        <p:nvSpPr>
          <p:cNvPr id="6" name="Rectangle 5">
            <a:extLst>
              <a:ext uri="{FF2B5EF4-FFF2-40B4-BE49-F238E27FC236}">
                <a16:creationId xmlns:a16="http://schemas.microsoft.com/office/drawing/2014/main" id="{53C698D9-19B4-AC24-3F8D-546BA00C2C0F}"/>
              </a:ext>
            </a:extLst>
          </p:cNvPr>
          <p:cNvSpPr/>
          <p:nvPr/>
        </p:nvSpPr>
        <p:spPr>
          <a:xfrm>
            <a:off x="6996023" y="2622430"/>
            <a:ext cx="3459192" cy="1121434"/>
          </a:xfrm>
          <a:prstGeom prst="rect">
            <a:avLst/>
          </a:prstGeom>
          <a:solidFill>
            <a:srgbClr val="000000"/>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7796BAB3-0AFF-669A-384F-FC4DA5CA65D1}"/>
              </a:ext>
            </a:extLst>
          </p:cNvPr>
          <p:cNvSpPr txBox="1"/>
          <p:nvPr/>
        </p:nvSpPr>
        <p:spPr>
          <a:xfrm>
            <a:off x="2658373" y="2136338"/>
            <a:ext cx="6875253" cy="1754326"/>
          </a:xfrm>
          <a:prstGeom prst="rect">
            <a:avLst/>
          </a:prstGeom>
          <a:noFill/>
        </p:spPr>
        <p:txBody>
          <a:bodyPr wrap="square">
            <a:spAutoFit/>
          </a:bodyPr>
          <a:lstStyle/>
          <a:p>
            <a:pPr algn="ctr"/>
            <a:r>
              <a:rPr lang="en-GB" sz="5400" b="1" dirty="0">
                <a:solidFill>
                  <a:srgbClr val="8D9A76"/>
                </a:solidFill>
                <a:latin typeface="+mj-lt"/>
              </a:rPr>
              <a:t>PART 2:</a:t>
            </a:r>
          </a:p>
          <a:p>
            <a:pPr algn="ctr"/>
            <a:r>
              <a:rPr lang="en-GB" sz="5400" b="1" dirty="0">
                <a:solidFill>
                  <a:srgbClr val="8D9A76"/>
                </a:solidFill>
                <a:latin typeface="+mj-lt"/>
              </a:rPr>
              <a:t>DISCUSSION</a:t>
            </a:r>
          </a:p>
        </p:txBody>
      </p:sp>
      <p:pic>
        <p:nvPicPr>
          <p:cNvPr id="9" name="Picture 8" descr="A red and white shield with a dragon&#10;&#10;Description automatically generated">
            <a:extLst>
              <a:ext uri="{FF2B5EF4-FFF2-40B4-BE49-F238E27FC236}">
                <a16:creationId xmlns:a16="http://schemas.microsoft.com/office/drawing/2014/main" id="{03271907-0B42-D596-5E99-B89D3F6F0C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0227" y="5207753"/>
            <a:ext cx="1306303" cy="1475117"/>
          </a:xfrm>
          <a:prstGeom prst="rect">
            <a:avLst/>
          </a:prstGeom>
        </p:spPr>
      </p:pic>
    </p:spTree>
    <p:extLst>
      <p:ext uri="{BB962C8B-B14F-4D97-AF65-F5344CB8AC3E}">
        <p14:creationId xmlns:p14="http://schemas.microsoft.com/office/powerpoint/2010/main" val="212571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3BBC1-4834-A5B8-0A5B-76F27DBB6A0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1A16ED0-05E2-985D-5B92-A0FC2338CCC4}"/>
              </a:ext>
            </a:extLst>
          </p:cNvPr>
          <p:cNvSpPr txBox="1"/>
          <p:nvPr/>
        </p:nvSpPr>
        <p:spPr>
          <a:xfrm>
            <a:off x="769908" y="1499416"/>
            <a:ext cx="11038634" cy="4031873"/>
          </a:xfrm>
          <a:prstGeom prst="rect">
            <a:avLst/>
          </a:prstGeom>
          <a:noFill/>
        </p:spPr>
        <p:txBody>
          <a:bodyPr wrap="square">
            <a:spAutoFit/>
          </a:bodyPr>
          <a:lstStyle/>
          <a:p>
            <a:pPr algn="l"/>
            <a:r>
              <a:rPr lang="en-US" sz="2800" b="1" i="0" u="none" strike="noStrike" baseline="0" dirty="0">
                <a:solidFill>
                  <a:srgbClr val="8D9A76"/>
                </a:solidFill>
                <a:latin typeface="+mj-lt"/>
              </a:rPr>
              <a:t>DISCRIMINATION</a:t>
            </a:r>
          </a:p>
          <a:p>
            <a:pPr algn="l"/>
            <a:endParaRPr lang="en-US" sz="2400" dirty="0"/>
          </a:p>
          <a:p>
            <a:pPr algn="l"/>
            <a:r>
              <a:rPr lang="en-US" sz="2400" b="0" i="0" u="none" strike="noStrike" baseline="0" dirty="0"/>
              <a:t>Throughout the film footballers, coaches and fans share their personal experience of witnessing and being subjected to verbal and physical threats and abuse.</a:t>
            </a:r>
          </a:p>
          <a:p>
            <a:pPr algn="l"/>
            <a:endParaRPr lang="en-US" sz="2400" dirty="0"/>
          </a:p>
          <a:p>
            <a:pPr algn="l"/>
            <a:r>
              <a:rPr lang="en-US" sz="2400" dirty="0"/>
              <a:t>Q: How do you think discrimination affects people?</a:t>
            </a:r>
          </a:p>
          <a:p>
            <a:pPr algn="l"/>
            <a:endParaRPr lang="en-US" b="1" dirty="0"/>
          </a:p>
          <a:p>
            <a:pPr algn="l"/>
            <a:r>
              <a:rPr lang="en-US" b="1" dirty="0"/>
              <a:t>Group conversation prompts: </a:t>
            </a:r>
          </a:p>
          <a:p>
            <a:pPr algn="l"/>
            <a:endParaRPr lang="en-US" dirty="0"/>
          </a:p>
          <a:p>
            <a:pPr algn="l"/>
            <a:r>
              <a:rPr lang="en-US" dirty="0"/>
              <a:t>Will it make them feel any specific emotions?</a:t>
            </a:r>
          </a:p>
          <a:p>
            <a:pPr algn="l"/>
            <a:endParaRPr lang="en-US" dirty="0"/>
          </a:p>
          <a:p>
            <a:pPr algn="l"/>
            <a:r>
              <a:rPr lang="en-US" dirty="0"/>
              <a:t>How would it make you feel?</a:t>
            </a:r>
            <a:endParaRPr lang="en-GB" dirty="0"/>
          </a:p>
        </p:txBody>
      </p:sp>
      <p:sp>
        <p:nvSpPr>
          <p:cNvPr id="7" name="TextBox 6">
            <a:extLst>
              <a:ext uri="{FF2B5EF4-FFF2-40B4-BE49-F238E27FC236}">
                <a16:creationId xmlns:a16="http://schemas.microsoft.com/office/drawing/2014/main" id="{BA0B3EDE-4543-2D60-535B-F2FC4C013F6E}"/>
              </a:ext>
            </a:extLst>
          </p:cNvPr>
          <p:cNvSpPr txBox="1"/>
          <p:nvPr/>
        </p:nvSpPr>
        <p:spPr>
          <a:xfrm>
            <a:off x="769908" y="541231"/>
            <a:ext cx="7416560" cy="707886"/>
          </a:xfrm>
          <a:prstGeom prst="rect">
            <a:avLst/>
          </a:prstGeom>
          <a:noFill/>
        </p:spPr>
        <p:txBody>
          <a:bodyPr wrap="square">
            <a:spAutoFit/>
          </a:bodyPr>
          <a:lstStyle/>
          <a:p>
            <a:r>
              <a:rPr lang="en-GB" sz="4000" b="1" i="0" u="none" strike="noStrike" baseline="0" dirty="0">
                <a:latin typeface="+mj-lt"/>
              </a:rPr>
              <a:t>DISCUSSION</a:t>
            </a:r>
            <a:endParaRPr lang="en-GB" sz="4000" b="1" dirty="0">
              <a:latin typeface="+mj-lt"/>
            </a:endParaRPr>
          </a:p>
        </p:txBody>
      </p:sp>
    </p:spTree>
    <p:extLst>
      <p:ext uri="{BB962C8B-B14F-4D97-AF65-F5344CB8AC3E}">
        <p14:creationId xmlns:p14="http://schemas.microsoft.com/office/powerpoint/2010/main" val="1357325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C1918-672D-08E3-3A23-E6E166BBA64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14CA859-5F67-87F3-F5AA-D5544EBB8C24}"/>
              </a:ext>
            </a:extLst>
          </p:cNvPr>
          <p:cNvSpPr txBox="1"/>
          <p:nvPr/>
        </p:nvSpPr>
        <p:spPr>
          <a:xfrm>
            <a:off x="769908" y="1499416"/>
            <a:ext cx="11038634" cy="4031873"/>
          </a:xfrm>
          <a:prstGeom prst="rect">
            <a:avLst/>
          </a:prstGeom>
          <a:noFill/>
        </p:spPr>
        <p:txBody>
          <a:bodyPr wrap="square">
            <a:spAutoFit/>
          </a:bodyPr>
          <a:lstStyle/>
          <a:p>
            <a:pPr algn="l"/>
            <a:r>
              <a:rPr lang="en-US" sz="2800" b="1" i="0" u="none" strike="noStrike" baseline="0" dirty="0">
                <a:solidFill>
                  <a:srgbClr val="8D9A76"/>
                </a:solidFill>
                <a:latin typeface="+mj-lt"/>
              </a:rPr>
              <a:t>HOW TO MANAGE DISCRIMINATION</a:t>
            </a:r>
          </a:p>
          <a:p>
            <a:pPr algn="l"/>
            <a:endParaRPr lang="en-US" sz="2400" dirty="0"/>
          </a:p>
          <a:p>
            <a:pPr algn="l"/>
            <a:r>
              <a:rPr lang="en-US" sz="2400" b="0" i="0" u="none" strike="noStrike" baseline="0" dirty="0"/>
              <a:t>Looking at the stories shared in the video, discrimination sadly exists in</a:t>
            </a:r>
          </a:p>
          <a:p>
            <a:pPr algn="l"/>
            <a:r>
              <a:rPr lang="en-US" sz="2400" b="0" i="0" u="none" strike="noStrike" baseline="0" dirty="0"/>
              <a:t>football and society.</a:t>
            </a:r>
          </a:p>
          <a:p>
            <a:pPr algn="l"/>
            <a:endParaRPr lang="en-US" sz="2400" dirty="0"/>
          </a:p>
          <a:p>
            <a:pPr algn="l"/>
            <a:r>
              <a:rPr lang="en-US" sz="2400" dirty="0"/>
              <a:t>Q: If you see or experience discrimination, what would you do?</a:t>
            </a:r>
          </a:p>
          <a:p>
            <a:pPr algn="l"/>
            <a:endParaRPr lang="en-US" b="1" dirty="0"/>
          </a:p>
          <a:p>
            <a:pPr algn="l"/>
            <a:r>
              <a:rPr lang="en-US" b="1" dirty="0"/>
              <a:t>Group conversation prompts: </a:t>
            </a:r>
          </a:p>
          <a:p>
            <a:pPr algn="l"/>
            <a:endParaRPr lang="en-US" dirty="0"/>
          </a:p>
          <a:p>
            <a:pPr algn="l"/>
            <a:r>
              <a:rPr lang="en-US" dirty="0"/>
              <a:t>Would you say something to the person who does it?</a:t>
            </a:r>
          </a:p>
          <a:p>
            <a:pPr algn="l"/>
            <a:endParaRPr lang="en-US" dirty="0"/>
          </a:p>
          <a:p>
            <a:pPr algn="l"/>
            <a:r>
              <a:rPr lang="en-US" dirty="0"/>
              <a:t>Do you feel like you have an adult to who you can speak about this?</a:t>
            </a:r>
            <a:endParaRPr lang="en-GB" dirty="0"/>
          </a:p>
        </p:txBody>
      </p:sp>
      <p:sp>
        <p:nvSpPr>
          <p:cNvPr id="7" name="TextBox 6">
            <a:extLst>
              <a:ext uri="{FF2B5EF4-FFF2-40B4-BE49-F238E27FC236}">
                <a16:creationId xmlns:a16="http://schemas.microsoft.com/office/drawing/2014/main" id="{6F9AA830-CA81-76A0-A9B9-6CF86EEDCE68}"/>
              </a:ext>
            </a:extLst>
          </p:cNvPr>
          <p:cNvSpPr txBox="1"/>
          <p:nvPr/>
        </p:nvSpPr>
        <p:spPr>
          <a:xfrm>
            <a:off x="769908" y="541231"/>
            <a:ext cx="7416560" cy="707886"/>
          </a:xfrm>
          <a:prstGeom prst="rect">
            <a:avLst/>
          </a:prstGeom>
          <a:noFill/>
        </p:spPr>
        <p:txBody>
          <a:bodyPr wrap="square">
            <a:spAutoFit/>
          </a:bodyPr>
          <a:lstStyle/>
          <a:p>
            <a:r>
              <a:rPr lang="en-GB" sz="4000" b="1" i="0" u="none" strike="noStrike" baseline="0" dirty="0">
                <a:latin typeface="+mj-lt"/>
              </a:rPr>
              <a:t>DISCUSSION</a:t>
            </a:r>
            <a:endParaRPr lang="en-GB" sz="4000" b="1" dirty="0">
              <a:latin typeface="+mj-lt"/>
            </a:endParaRPr>
          </a:p>
        </p:txBody>
      </p:sp>
    </p:spTree>
    <p:extLst>
      <p:ext uri="{BB962C8B-B14F-4D97-AF65-F5344CB8AC3E}">
        <p14:creationId xmlns:p14="http://schemas.microsoft.com/office/powerpoint/2010/main" val="2884806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60E77-FE6D-A8B1-3F54-600C388997A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843756C-E66C-7C77-96CC-2C6922B2C4D5}"/>
              </a:ext>
            </a:extLst>
          </p:cNvPr>
          <p:cNvSpPr txBox="1"/>
          <p:nvPr/>
        </p:nvSpPr>
        <p:spPr>
          <a:xfrm>
            <a:off x="769908" y="1499416"/>
            <a:ext cx="11038634" cy="3847207"/>
          </a:xfrm>
          <a:prstGeom prst="rect">
            <a:avLst/>
          </a:prstGeom>
          <a:noFill/>
        </p:spPr>
        <p:txBody>
          <a:bodyPr wrap="square">
            <a:spAutoFit/>
          </a:bodyPr>
          <a:lstStyle/>
          <a:p>
            <a:pPr algn="l"/>
            <a:r>
              <a:rPr lang="en-US" sz="2800" b="1" dirty="0">
                <a:solidFill>
                  <a:srgbClr val="8D9A76"/>
                </a:solidFill>
                <a:latin typeface="+mj-lt"/>
              </a:rPr>
              <a:t>PREVENTING DISCRIMINATION</a:t>
            </a:r>
            <a:endParaRPr lang="en-US" sz="2800" b="1" i="0" u="none" strike="noStrike" baseline="0" dirty="0">
              <a:solidFill>
                <a:srgbClr val="8D9A76"/>
              </a:solidFill>
              <a:latin typeface="+mj-lt"/>
            </a:endParaRPr>
          </a:p>
          <a:p>
            <a:pPr algn="l"/>
            <a:endParaRPr lang="en-US" sz="2400" b="0" i="0" u="none" strike="noStrike" baseline="0" dirty="0"/>
          </a:p>
          <a:p>
            <a:pPr algn="l"/>
            <a:r>
              <a:rPr lang="en-US" sz="2400" b="0" i="0" u="none" strike="noStrike" baseline="0" dirty="0"/>
              <a:t>Many of the players speak about being part of the change in making sure that discrimination does not happen. Speaking about it is a first step towards this.</a:t>
            </a:r>
          </a:p>
          <a:p>
            <a:pPr algn="l"/>
            <a:endParaRPr lang="en-US" sz="2400" dirty="0"/>
          </a:p>
          <a:p>
            <a:pPr algn="l"/>
            <a:r>
              <a:rPr lang="en-US" sz="2400" dirty="0"/>
              <a:t>Q: Do you feel like your team creates an environment where you can speak about these topics? (In addition to the session here today.)</a:t>
            </a:r>
            <a:endParaRPr lang="en-US" b="1" dirty="0"/>
          </a:p>
          <a:p>
            <a:pPr algn="l"/>
            <a:endParaRPr lang="en-US" b="1" dirty="0"/>
          </a:p>
          <a:p>
            <a:pPr algn="l"/>
            <a:r>
              <a:rPr lang="en-US" b="1" dirty="0"/>
              <a:t>Group conversation prompts: </a:t>
            </a:r>
          </a:p>
          <a:p>
            <a:pPr algn="l"/>
            <a:endParaRPr lang="en-US" dirty="0"/>
          </a:p>
          <a:p>
            <a:pPr algn="l"/>
            <a:r>
              <a:rPr lang="en-US" dirty="0"/>
              <a:t>Have you ever spoken about topics like this before?</a:t>
            </a:r>
            <a:endParaRPr lang="en-GB" dirty="0"/>
          </a:p>
        </p:txBody>
      </p:sp>
      <p:sp>
        <p:nvSpPr>
          <p:cNvPr id="7" name="TextBox 6">
            <a:extLst>
              <a:ext uri="{FF2B5EF4-FFF2-40B4-BE49-F238E27FC236}">
                <a16:creationId xmlns:a16="http://schemas.microsoft.com/office/drawing/2014/main" id="{68424E33-CCBF-1A66-096D-1B2AACE63DE5}"/>
              </a:ext>
            </a:extLst>
          </p:cNvPr>
          <p:cNvSpPr txBox="1"/>
          <p:nvPr/>
        </p:nvSpPr>
        <p:spPr>
          <a:xfrm>
            <a:off x="769908" y="541231"/>
            <a:ext cx="7416560" cy="707886"/>
          </a:xfrm>
          <a:prstGeom prst="rect">
            <a:avLst/>
          </a:prstGeom>
          <a:noFill/>
        </p:spPr>
        <p:txBody>
          <a:bodyPr wrap="square">
            <a:spAutoFit/>
          </a:bodyPr>
          <a:lstStyle/>
          <a:p>
            <a:r>
              <a:rPr lang="en-GB" sz="4000" b="1" i="0" u="none" strike="noStrike" baseline="0" dirty="0">
                <a:latin typeface="+mj-lt"/>
              </a:rPr>
              <a:t>DISCUSSION</a:t>
            </a:r>
            <a:endParaRPr lang="en-GB" sz="4000" b="1" dirty="0">
              <a:latin typeface="+mj-lt"/>
            </a:endParaRPr>
          </a:p>
        </p:txBody>
      </p:sp>
    </p:spTree>
    <p:extLst>
      <p:ext uri="{BB962C8B-B14F-4D97-AF65-F5344CB8AC3E}">
        <p14:creationId xmlns:p14="http://schemas.microsoft.com/office/powerpoint/2010/main" val="3501946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BF6C1-67D8-D8EC-FEE3-F7218EE3A22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4C51E88-DEE6-F84D-9832-974BFC97B4CA}"/>
              </a:ext>
            </a:extLst>
          </p:cNvPr>
          <p:cNvSpPr txBox="1"/>
          <p:nvPr/>
        </p:nvSpPr>
        <p:spPr>
          <a:xfrm>
            <a:off x="769908" y="1499416"/>
            <a:ext cx="11038634" cy="1261884"/>
          </a:xfrm>
          <a:prstGeom prst="rect">
            <a:avLst/>
          </a:prstGeom>
          <a:noFill/>
        </p:spPr>
        <p:txBody>
          <a:bodyPr wrap="square">
            <a:spAutoFit/>
          </a:bodyPr>
          <a:lstStyle/>
          <a:p>
            <a:pPr algn="l"/>
            <a:r>
              <a:rPr lang="en-US" sz="2800" b="1" i="0" u="none" strike="noStrike" baseline="0" dirty="0">
                <a:solidFill>
                  <a:srgbClr val="8D9A76"/>
                </a:solidFill>
                <a:latin typeface="+mj-lt"/>
              </a:rPr>
              <a:t>THOUGHTS &amp; FEEDBACK</a:t>
            </a:r>
          </a:p>
          <a:p>
            <a:pPr algn="l"/>
            <a:endParaRPr lang="en-US" sz="2400" b="0" i="0" u="none" strike="noStrike" baseline="0" dirty="0"/>
          </a:p>
          <a:p>
            <a:pPr algn="l"/>
            <a:r>
              <a:rPr lang="en-US" sz="2400" dirty="0"/>
              <a:t>Do you have any questions?</a:t>
            </a:r>
            <a:endParaRPr lang="en-GB" dirty="0"/>
          </a:p>
        </p:txBody>
      </p:sp>
      <p:sp>
        <p:nvSpPr>
          <p:cNvPr id="7" name="TextBox 6">
            <a:extLst>
              <a:ext uri="{FF2B5EF4-FFF2-40B4-BE49-F238E27FC236}">
                <a16:creationId xmlns:a16="http://schemas.microsoft.com/office/drawing/2014/main" id="{5800EEEB-4E15-6A88-8A3C-2C1D1E8098B0}"/>
              </a:ext>
            </a:extLst>
          </p:cNvPr>
          <p:cNvSpPr txBox="1"/>
          <p:nvPr/>
        </p:nvSpPr>
        <p:spPr>
          <a:xfrm>
            <a:off x="769908" y="541231"/>
            <a:ext cx="7416560" cy="707886"/>
          </a:xfrm>
          <a:prstGeom prst="rect">
            <a:avLst/>
          </a:prstGeom>
          <a:noFill/>
        </p:spPr>
        <p:txBody>
          <a:bodyPr wrap="square">
            <a:spAutoFit/>
          </a:bodyPr>
          <a:lstStyle/>
          <a:p>
            <a:r>
              <a:rPr lang="en-GB" sz="4000" b="1" i="0" u="none" strike="noStrike" baseline="0" dirty="0">
                <a:latin typeface="+mj-lt"/>
              </a:rPr>
              <a:t>QUESTIONS?</a:t>
            </a:r>
            <a:endParaRPr lang="en-GB" sz="4000" b="1" dirty="0">
              <a:latin typeface="+mj-lt"/>
            </a:endParaRPr>
          </a:p>
        </p:txBody>
      </p:sp>
      <p:pic>
        <p:nvPicPr>
          <p:cNvPr id="3" name="Graphic 2" descr="Badge Question Mark with solid fill">
            <a:extLst>
              <a:ext uri="{FF2B5EF4-FFF2-40B4-BE49-F238E27FC236}">
                <a16:creationId xmlns:a16="http://schemas.microsoft.com/office/drawing/2014/main" id="{F8C4AE1A-7AD6-16F4-AAB9-5DCFB09479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55625" y="2324100"/>
            <a:ext cx="2209800" cy="2209800"/>
          </a:xfrm>
          <a:prstGeom prst="rect">
            <a:avLst/>
          </a:prstGeom>
        </p:spPr>
      </p:pic>
    </p:spTree>
    <p:extLst>
      <p:ext uri="{BB962C8B-B14F-4D97-AF65-F5344CB8AC3E}">
        <p14:creationId xmlns:p14="http://schemas.microsoft.com/office/powerpoint/2010/main" val="21480493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318</TotalTime>
  <Words>1068</Words>
  <Application>Microsoft Office PowerPoint</Application>
  <PresentationFormat>Widescreen</PresentationFormat>
  <Paragraphs>86</Paragraphs>
  <Slides>11</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vt:lpstr>
      <vt:lpstr>Aptos Display</vt:lpstr>
      <vt:lpstr>Arial</vt:lpstr>
      <vt:lpstr>FrutigerNeueLTW1G-Book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Webber (He/Him)</dc:creator>
  <cp:lastModifiedBy>Jason Webber (He/Him)</cp:lastModifiedBy>
  <cp:revision>1</cp:revision>
  <dcterms:created xsi:type="dcterms:W3CDTF">2024-02-26T11:51:32Z</dcterms:created>
  <dcterms:modified xsi:type="dcterms:W3CDTF">2024-02-29T10:09:15Z</dcterms:modified>
</cp:coreProperties>
</file>