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7" r:id="rId4"/>
    <p:sldId id="272" r:id="rId5"/>
    <p:sldId id="284" r:id="rId6"/>
    <p:sldId id="286" r:id="rId7"/>
    <p:sldId id="287" r:id="rId8"/>
    <p:sldId id="288" r:id="rId9"/>
    <p:sldId id="290" r:id="rId10"/>
    <p:sldId id="28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57954-D3A8-4BEA-850A-BD488DAAE5C4}" v="7" dt="2024-02-29T10:36:20.870"/>
    <p1510:client id="{76505CF9-1934-4955-AA95-799DB87341BE}" v="40" dt="2024-02-28T13:22:18.376"/>
    <p1510:client id="{83E07722-342E-4675-AF05-E1390986C354}" v="7" dt="2024-02-29T11:17:38.754"/>
    <p1510:client id="{B01CEAD0-6CB1-4134-ACF4-C724427E4D12}" v="3" dt="2024-02-29T10:44:57.990"/>
    <p1510:client id="{CE14F688-A34B-4501-BEE4-7CE191A99098}" v="14" dt="2024-02-28T14:09:14.260"/>
    <p1510:client id="{D17251E5-9D97-41D4-88D0-510535D40FBC}" v="3" dt="2024-02-29T11:00:54.592"/>
    <p1510:client id="{E365FB91-3869-48E9-B9C5-4B91192C41AA}" v="1" dt="2024-02-29T10:00:56.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136" autoAdjust="0"/>
  </p:normalViewPr>
  <p:slideViewPr>
    <p:cSldViewPr snapToGrid="0">
      <p:cViewPr varScale="1">
        <p:scale>
          <a:sx n="97" d="100"/>
          <a:sy n="97" d="100"/>
        </p:scale>
        <p:origin x="11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ebber (He/Him)" userId="6c52e734-46d2-4b9e-be54-bcfaf0eb3c53" providerId="ADAL" clId="{CE14F688-A34B-4501-BEE4-7CE191A99098}"/>
    <pc:docChg chg="undo custSel addSld delSld modSld sldOrd">
      <pc:chgData name="Jason Webber (He/Him)" userId="6c52e734-46d2-4b9e-be54-bcfaf0eb3c53" providerId="ADAL" clId="{CE14F688-A34B-4501-BEE4-7CE191A99098}" dt="2024-02-28T14:19:13.762" v="1128" actId="20577"/>
      <pc:docMkLst>
        <pc:docMk/>
      </pc:docMkLst>
      <pc:sldChg chg="addSp delSp modSp mod">
        <pc:chgData name="Jason Webber (He/Him)" userId="6c52e734-46d2-4b9e-be54-bcfaf0eb3c53" providerId="ADAL" clId="{CE14F688-A34B-4501-BEE4-7CE191A99098}" dt="2024-02-28T14:07:54.057" v="900" actId="20577"/>
        <pc:sldMkLst>
          <pc:docMk/>
          <pc:sldMk cId="736618207" sldId="256"/>
        </pc:sldMkLst>
        <pc:spChg chg="add mod">
          <ac:chgData name="Jason Webber (He/Him)" userId="6c52e734-46d2-4b9e-be54-bcfaf0eb3c53" providerId="ADAL" clId="{CE14F688-A34B-4501-BEE4-7CE191A99098}" dt="2024-02-28T14:07:54.057" v="900" actId="20577"/>
          <ac:spMkLst>
            <pc:docMk/>
            <pc:sldMk cId="736618207" sldId="256"/>
            <ac:spMk id="2" creationId="{384E3EC4-82D9-77FC-2C5E-47E773D83A35}"/>
          </ac:spMkLst>
        </pc:spChg>
        <pc:spChg chg="del mod">
          <ac:chgData name="Jason Webber (He/Him)" userId="6c52e734-46d2-4b9e-be54-bcfaf0eb3c53" providerId="ADAL" clId="{CE14F688-A34B-4501-BEE4-7CE191A99098}" dt="2024-02-28T13:38:26.902" v="3" actId="478"/>
          <ac:spMkLst>
            <pc:docMk/>
            <pc:sldMk cId="736618207" sldId="256"/>
            <ac:spMk id="7" creationId="{FFB2FAC5-17B4-D3CE-BC66-F103B95FAF93}"/>
          </ac:spMkLst>
        </pc:spChg>
      </pc:sldChg>
      <pc:sldChg chg="addSp modSp mod modNotesTx">
        <pc:chgData name="Jason Webber (He/Him)" userId="6c52e734-46d2-4b9e-be54-bcfaf0eb3c53" providerId="ADAL" clId="{CE14F688-A34B-4501-BEE4-7CE191A99098}" dt="2024-02-28T13:48:16.041" v="371" actId="20577"/>
        <pc:sldMkLst>
          <pc:docMk/>
          <pc:sldMk cId="0" sldId="258"/>
        </pc:sldMkLst>
        <pc:spChg chg="mod">
          <ac:chgData name="Jason Webber (He/Him)" userId="6c52e734-46d2-4b9e-be54-bcfaf0eb3c53" providerId="ADAL" clId="{CE14F688-A34B-4501-BEE4-7CE191A99098}" dt="2024-02-28T13:48:16.041" v="371" actId="20577"/>
          <ac:spMkLst>
            <pc:docMk/>
            <pc:sldMk cId="0" sldId="258"/>
            <ac:spMk id="3" creationId="{827D3387-604B-77B7-3DE7-E583EADC049F}"/>
          </ac:spMkLst>
        </pc:spChg>
        <pc:spChg chg="mod">
          <ac:chgData name="Jason Webber (He/Him)" userId="6c52e734-46d2-4b9e-be54-bcfaf0eb3c53" providerId="ADAL" clId="{CE14F688-A34B-4501-BEE4-7CE191A99098}" dt="2024-02-28T13:47:36.495" v="330" actId="20577"/>
          <ac:spMkLst>
            <pc:docMk/>
            <pc:sldMk cId="0" sldId="258"/>
            <ac:spMk id="4" creationId="{B44D0EA1-29ED-9D8C-85F7-C2729256C542}"/>
          </ac:spMkLst>
        </pc:spChg>
        <pc:picChg chg="add mod">
          <ac:chgData name="Jason Webber (He/Him)" userId="6c52e734-46d2-4b9e-be54-bcfaf0eb3c53" providerId="ADAL" clId="{CE14F688-A34B-4501-BEE4-7CE191A99098}" dt="2024-02-28T13:44:40.982" v="298" actId="1076"/>
          <ac:picMkLst>
            <pc:docMk/>
            <pc:sldMk cId="0" sldId="258"/>
            <ac:picMk id="5" creationId="{9E1C5508-8148-B50D-D39D-BEE66EC6DD86}"/>
          </ac:picMkLst>
        </pc:picChg>
      </pc:sldChg>
      <pc:sldChg chg="del">
        <pc:chgData name="Jason Webber (He/Him)" userId="6c52e734-46d2-4b9e-be54-bcfaf0eb3c53" providerId="ADAL" clId="{CE14F688-A34B-4501-BEE4-7CE191A99098}" dt="2024-02-28T13:39:16.915" v="34" actId="47"/>
        <pc:sldMkLst>
          <pc:docMk/>
          <pc:sldMk cId="0" sldId="264"/>
        </pc:sldMkLst>
      </pc:sldChg>
      <pc:sldChg chg="del">
        <pc:chgData name="Jason Webber (He/Him)" userId="6c52e734-46d2-4b9e-be54-bcfaf0eb3c53" providerId="ADAL" clId="{CE14F688-A34B-4501-BEE4-7CE191A99098}" dt="2024-02-28T13:39:17.622" v="35" actId="47"/>
        <pc:sldMkLst>
          <pc:docMk/>
          <pc:sldMk cId="0" sldId="266"/>
        </pc:sldMkLst>
      </pc:sldChg>
      <pc:sldChg chg="del">
        <pc:chgData name="Jason Webber (He/Him)" userId="6c52e734-46d2-4b9e-be54-bcfaf0eb3c53" providerId="ADAL" clId="{CE14F688-A34B-4501-BEE4-7CE191A99098}" dt="2024-02-28T13:39:19.902" v="41" actId="47"/>
        <pc:sldMkLst>
          <pc:docMk/>
          <pc:sldMk cId="0" sldId="267"/>
        </pc:sldMkLst>
      </pc:sldChg>
      <pc:sldChg chg="modNotesTx">
        <pc:chgData name="Jason Webber (He/Him)" userId="6c52e734-46d2-4b9e-be54-bcfaf0eb3c53" providerId="ADAL" clId="{CE14F688-A34B-4501-BEE4-7CE191A99098}" dt="2024-02-28T14:19:13.762" v="1128" actId="20577"/>
        <pc:sldMkLst>
          <pc:docMk/>
          <pc:sldMk cId="0" sldId="271"/>
        </pc:sldMkLst>
      </pc:sldChg>
      <pc:sldChg chg="addSp delSp modSp mod modNotesTx">
        <pc:chgData name="Jason Webber (He/Him)" userId="6c52e734-46d2-4b9e-be54-bcfaf0eb3c53" providerId="ADAL" clId="{CE14F688-A34B-4501-BEE4-7CE191A99098}" dt="2024-02-28T13:52:28.893" v="425" actId="1076"/>
        <pc:sldMkLst>
          <pc:docMk/>
          <pc:sldMk cId="3216824315" sldId="272"/>
        </pc:sldMkLst>
        <pc:spChg chg="add del mod">
          <ac:chgData name="Jason Webber (He/Him)" userId="6c52e734-46d2-4b9e-be54-bcfaf0eb3c53" providerId="ADAL" clId="{CE14F688-A34B-4501-BEE4-7CE191A99098}" dt="2024-02-28T13:52:21.969" v="423" actId="478"/>
          <ac:spMkLst>
            <pc:docMk/>
            <pc:sldMk cId="3216824315" sldId="272"/>
            <ac:spMk id="4" creationId="{E3CF73B1-0604-F41C-BE59-FA3562748958}"/>
          </ac:spMkLst>
        </pc:spChg>
        <pc:spChg chg="mod">
          <ac:chgData name="Jason Webber (He/Him)" userId="6c52e734-46d2-4b9e-be54-bcfaf0eb3c53" providerId="ADAL" clId="{CE14F688-A34B-4501-BEE4-7CE191A99098}" dt="2024-02-28T13:49:45.387" v="416"/>
          <ac:spMkLst>
            <pc:docMk/>
            <pc:sldMk cId="3216824315" sldId="272"/>
            <ac:spMk id="5" creationId="{E8F8BBAE-219B-6B3C-4F1B-A41CDBEEE230}"/>
          </ac:spMkLst>
        </pc:spChg>
        <pc:spChg chg="mod">
          <ac:chgData name="Jason Webber (He/Him)" userId="6c52e734-46d2-4b9e-be54-bcfaf0eb3c53" providerId="ADAL" clId="{CE14F688-A34B-4501-BEE4-7CE191A99098}" dt="2024-02-28T13:49:41.775" v="415" actId="20577"/>
          <ac:spMkLst>
            <pc:docMk/>
            <pc:sldMk cId="3216824315" sldId="272"/>
            <ac:spMk id="7" creationId="{7E32F86A-4542-3C9F-DD10-F009F7A30164}"/>
          </ac:spMkLst>
        </pc:spChg>
        <pc:picChg chg="del">
          <ac:chgData name="Jason Webber (He/Him)" userId="6c52e734-46d2-4b9e-be54-bcfaf0eb3c53" providerId="ADAL" clId="{CE14F688-A34B-4501-BEE4-7CE191A99098}" dt="2024-02-28T13:49:09.796" v="398" actId="478"/>
          <ac:picMkLst>
            <pc:docMk/>
            <pc:sldMk cId="3216824315" sldId="272"/>
            <ac:picMk id="2" creationId="{F930FBC4-EA3D-6254-E4C5-A6E8AE7EE1CE}"/>
          </ac:picMkLst>
        </pc:picChg>
        <pc:picChg chg="add mod">
          <ac:chgData name="Jason Webber (He/Him)" userId="6c52e734-46d2-4b9e-be54-bcfaf0eb3c53" providerId="ADAL" clId="{CE14F688-A34B-4501-BEE4-7CE191A99098}" dt="2024-02-28T13:52:28.893" v="425" actId="1076"/>
          <ac:picMkLst>
            <pc:docMk/>
            <pc:sldMk cId="3216824315" sldId="272"/>
            <ac:picMk id="8" creationId="{93682A37-4D7D-3FA9-A2E7-7DAB91A24B67}"/>
          </ac:picMkLst>
        </pc:picChg>
      </pc:sldChg>
      <pc:sldChg chg="del">
        <pc:chgData name="Jason Webber (He/Him)" userId="6c52e734-46d2-4b9e-be54-bcfaf0eb3c53" providerId="ADAL" clId="{CE14F688-A34B-4501-BEE4-7CE191A99098}" dt="2024-02-28T13:39:18.801" v="38" actId="47"/>
        <pc:sldMkLst>
          <pc:docMk/>
          <pc:sldMk cId="3812238815" sldId="273"/>
        </pc:sldMkLst>
      </pc:sldChg>
      <pc:sldChg chg="del">
        <pc:chgData name="Jason Webber (He/Him)" userId="6c52e734-46d2-4b9e-be54-bcfaf0eb3c53" providerId="ADAL" clId="{CE14F688-A34B-4501-BEE4-7CE191A99098}" dt="2024-02-28T13:39:16.710" v="33" actId="47"/>
        <pc:sldMkLst>
          <pc:docMk/>
          <pc:sldMk cId="2629828768" sldId="274"/>
        </pc:sldMkLst>
      </pc:sldChg>
      <pc:sldChg chg="del">
        <pc:chgData name="Jason Webber (He/Him)" userId="6c52e734-46d2-4b9e-be54-bcfaf0eb3c53" providerId="ADAL" clId="{CE14F688-A34B-4501-BEE4-7CE191A99098}" dt="2024-02-28T13:39:16.396" v="32" actId="47"/>
        <pc:sldMkLst>
          <pc:docMk/>
          <pc:sldMk cId="1326807896" sldId="275"/>
        </pc:sldMkLst>
      </pc:sldChg>
      <pc:sldChg chg="modSp mod">
        <pc:chgData name="Jason Webber (He/Him)" userId="6c52e734-46d2-4b9e-be54-bcfaf0eb3c53" providerId="ADAL" clId="{CE14F688-A34B-4501-BEE4-7CE191A99098}" dt="2024-02-28T13:56:16.924" v="618" actId="20577"/>
        <pc:sldMkLst>
          <pc:docMk/>
          <pc:sldMk cId="2777164417" sldId="277"/>
        </pc:sldMkLst>
        <pc:spChg chg="mod">
          <ac:chgData name="Jason Webber (He/Him)" userId="6c52e734-46d2-4b9e-be54-bcfaf0eb3c53" providerId="ADAL" clId="{CE14F688-A34B-4501-BEE4-7CE191A99098}" dt="2024-02-28T13:56:16.924" v="618" actId="20577"/>
          <ac:spMkLst>
            <pc:docMk/>
            <pc:sldMk cId="2777164417" sldId="277"/>
            <ac:spMk id="7" creationId="{B30BAA15-01B7-3E4B-1535-12B3F033DE31}"/>
          </ac:spMkLst>
        </pc:spChg>
      </pc:sldChg>
      <pc:sldChg chg="del">
        <pc:chgData name="Jason Webber (He/Him)" userId="6c52e734-46d2-4b9e-be54-bcfaf0eb3c53" providerId="ADAL" clId="{CE14F688-A34B-4501-BEE4-7CE191A99098}" dt="2024-02-28T13:39:17.952" v="36" actId="47"/>
        <pc:sldMkLst>
          <pc:docMk/>
          <pc:sldMk cId="40238886" sldId="278"/>
        </pc:sldMkLst>
      </pc:sldChg>
      <pc:sldChg chg="del">
        <pc:chgData name="Jason Webber (He/Him)" userId="6c52e734-46d2-4b9e-be54-bcfaf0eb3c53" providerId="ADAL" clId="{CE14F688-A34B-4501-BEE4-7CE191A99098}" dt="2024-02-28T13:39:18.974" v="39" actId="47"/>
        <pc:sldMkLst>
          <pc:docMk/>
          <pc:sldMk cId="2048473923" sldId="279"/>
        </pc:sldMkLst>
      </pc:sldChg>
      <pc:sldChg chg="del">
        <pc:chgData name="Jason Webber (He/Him)" userId="6c52e734-46d2-4b9e-be54-bcfaf0eb3c53" providerId="ADAL" clId="{CE14F688-A34B-4501-BEE4-7CE191A99098}" dt="2024-02-28T13:39:18.612" v="37" actId="47"/>
        <pc:sldMkLst>
          <pc:docMk/>
          <pc:sldMk cId="542074147" sldId="280"/>
        </pc:sldMkLst>
      </pc:sldChg>
      <pc:sldChg chg="del">
        <pc:chgData name="Jason Webber (He/Him)" userId="6c52e734-46d2-4b9e-be54-bcfaf0eb3c53" providerId="ADAL" clId="{CE14F688-A34B-4501-BEE4-7CE191A99098}" dt="2024-02-28T13:39:20.076" v="42" actId="47"/>
        <pc:sldMkLst>
          <pc:docMk/>
          <pc:sldMk cId="969522805" sldId="281"/>
        </pc:sldMkLst>
      </pc:sldChg>
      <pc:sldChg chg="del">
        <pc:chgData name="Jason Webber (He/Him)" userId="6c52e734-46d2-4b9e-be54-bcfaf0eb3c53" providerId="ADAL" clId="{CE14F688-A34B-4501-BEE4-7CE191A99098}" dt="2024-02-28T13:39:19.162" v="40" actId="47"/>
        <pc:sldMkLst>
          <pc:docMk/>
          <pc:sldMk cId="2414272372" sldId="282"/>
        </pc:sldMkLst>
      </pc:sldChg>
      <pc:sldChg chg="modSp add del mod modNotesTx">
        <pc:chgData name="Jason Webber (He/Him)" userId="6c52e734-46d2-4b9e-be54-bcfaf0eb3c53" providerId="ADAL" clId="{CE14F688-A34B-4501-BEE4-7CE191A99098}" dt="2024-02-28T13:41:55.108" v="247" actId="313"/>
        <pc:sldMkLst>
          <pc:docMk/>
          <pc:sldMk cId="3962813314" sldId="283"/>
        </pc:sldMkLst>
        <pc:spChg chg="mod">
          <ac:chgData name="Jason Webber (He/Him)" userId="6c52e734-46d2-4b9e-be54-bcfaf0eb3c53" providerId="ADAL" clId="{CE14F688-A34B-4501-BEE4-7CE191A99098}" dt="2024-02-28T13:40:56.457" v="131" actId="14100"/>
          <ac:spMkLst>
            <pc:docMk/>
            <pc:sldMk cId="3962813314" sldId="283"/>
            <ac:spMk id="3" creationId="{E47642A0-27A3-7D26-388A-B22665E9DA70}"/>
          </ac:spMkLst>
        </pc:spChg>
        <pc:picChg chg="mod">
          <ac:chgData name="Jason Webber (He/Him)" userId="6c52e734-46d2-4b9e-be54-bcfaf0eb3c53" providerId="ADAL" clId="{CE14F688-A34B-4501-BEE4-7CE191A99098}" dt="2024-02-28T13:40:59.476" v="132" actId="1076"/>
          <ac:picMkLst>
            <pc:docMk/>
            <pc:sldMk cId="3962813314" sldId="283"/>
            <ac:picMk id="5" creationId="{13847F9A-5E51-6BBC-3ADC-3B8DC312F4F1}"/>
          </ac:picMkLst>
        </pc:picChg>
      </pc:sldChg>
      <pc:sldChg chg="modSp add mod">
        <pc:chgData name="Jason Webber (He/Him)" userId="6c52e734-46d2-4b9e-be54-bcfaf0eb3c53" providerId="ADAL" clId="{CE14F688-A34B-4501-BEE4-7CE191A99098}" dt="2024-02-28T13:49:06.136" v="397" actId="20577"/>
        <pc:sldMkLst>
          <pc:docMk/>
          <pc:sldMk cId="212571162" sldId="284"/>
        </pc:sldMkLst>
        <pc:spChg chg="mod">
          <ac:chgData name="Jason Webber (He/Him)" userId="6c52e734-46d2-4b9e-be54-bcfaf0eb3c53" providerId="ADAL" clId="{CE14F688-A34B-4501-BEE4-7CE191A99098}" dt="2024-02-28T13:49:06.136" v="397" actId="20577"/>
          <ac:spMkLst>
            <pc:docMk/>
            <pc:sldMk cId="212571162" sldId="284"/>
            <ac:spMk id="7" creationId="{7796BAB3-0AFF-669A-384F-FC4DA5CA65D1}"/>
          </ac:spMkLst>
        </pc:spChg>
      </pc:sldChg>
      <pc:sldChg chg="del">
        <pc:chgData name="Jason Webber (He/Him)" userId="6c52e734-46d2-4b9e-be54-bcfaf0eb3c53" providerId="ADAL" clId="{CE14F688-A34B-4501-BEE4-7CE191A99098}" dt="2024-02-28T13:39:20.267" v="43" actId="47"/>
        <pc:sldMkLst>
          <pc:docMk/>
          <pc:sldMk cId="3158291401" sldId="284"/>
        </pc:sldMkLst>
      </pc:sldChg>
      <pc:sldChg chg="delSp modSp add del mod modNotesTx">
        <pc:chgData name="Jason Webber (He/Him)" userId="6c52e734-46d2-4b9e-be54-bcfaf0eb3c53" providerId="ADAL" clId="{CE14F688-A34B-4501-BEE4-7CE191A99098}" dt="2024-02-28T13:58:55.582" v="677" actId="47"/>
        <pc:sldMkLst>
          <pc:docMk/>
          <pc:sldMk cId="3123340449" sldId="285"/>
        </pc:sldMkLst>
        <pc:spChg chg="mod">
          <ac:chgData name="Jason Webber (He/Him)" userId="6c52e734-46d2-4b9e-be54-bcfaf0eb3c53" providerId="ADAL" clId="{CE14F688-A34B-4501-BEE4-7CE191A99098}" dt="2024-02-28T13:55:58.361" v="608" actId="207"/>
          <ac:spMkLst>
            <pc:docMk/>
            <pc:sldMk cId="3123340449" sldId="285"/>
            <ac:spMk id="5" creationId="{3EADD863-D8F9-2C09-F19A-51B9B2AD67AA}"/>
          </ac:spMkLst>
        </pc:spChg>
        <pc:spChg chg="mod">
          <ac:chgData name="Jason Webber (He/Him)" userId="6c52e734-46d2-4b9e-be54-bcfaf0eb3c53" providerId="ADAL" clId="{CE14F688-A34B-4501-BEE4-7CE191A99098}" dt="2024-02-28T13:53:06.013" v="438" actId="20577"/>
          <ac:spMkLst>
            <pc:docMk/>
            <pc:sldMk cId="3123340449" sldId="285"/>
            <ac:spMk id="7" creationId="{66EA4A29-72FE-4261-A518-003B4AFDE61B}"/>
          </ac:spMkLst>
        </pc:spChg>
        <pc:picChg chg="del">
          <ac:chgData name="Jason Webber (He/Him)" userId="6c52e734-46d2-4b9e-be54-bcfaf0eb3c53" providerId="ADAL" clId="{CE14F688-A34B-4501-BEE4-7CE191A99098}" dt="2024-02-28T13:52:58.856" v="427" actId="478"/>
          <ac:picMkLst>
            <pc:docMk/>
            <pc:sldMk cId="3123340449" sldId="285"/>
            <ac:picMk id="8" creationId="{A7E6061A-A569-170B-CE55-CB11368C04BA}"/>
          </ac:picMkLst>
        </pc:picChg>
      </pc:sldChg>
      <pc:sldChg chg="modSp add mod ord">
        <pc:chgData name="Jason Webber (He/Him)" userId="6c52e734-46d2-4b9e-be54-bcfaf0eb3c53" providerId="ADAL" clId="{CE14F688-A34B-4501-BEE4-7CE191A99098}" dt="2024-02-28T13:58:53.335" v="676"/>
        <pc:sldMkLst>
          <pc:docMk/>
          <pc:sldMk cId="1357325056" sldId="286"/>
        </pc:sldMkLst>
        <pc:spChg chg="mod">
          <ac:chgData name="Jason Webber (He/Him)" userId="6c52e734-46d2-4b9e-be54-bcfaf0eb3c53" providerId="ADAL" clId="{CE14F688-A34B-4501-BEE4-7CE191A99098}" dt="2024-02-28T13:58:41.940" v="674" actId="114"/>
          <ac:spMkLst>
            <pc:docMk/>
            <pc:sldMk cId="1357325056" sldId="286"/>
            <ac:spMk id="5" creationId="{21A16ED0-05E2-985D-5B92-A0FC2338CCC4}"/>
          </ac:spMkLst>
        </pc:spChg>
      </pc:sldChg>
      <pc:sldChg chg="modSp add mod">
        <pc:chgData name="Jason Webber (He/Him)" userId="6c52e734-46d2-4b9e-be54-bcfaf0eb3c53" providerId="ADAL" clId="{CE14F688-A34B-4501-BEE4-7CE191A99098}" dt="2024-02-28T13:59:59.913" v="717" actId="20577"/>
        <pc:sldMkLst>
          <pc:docMk/>
          <pc:sldMk cId="2884806994" sldId="287"/>
        </pc:sldMkLst>
        <pc:spChg chg="mod">
          <ac:chgData name="Jason Webber (He/Him)" userId="6c52e734-46d2-4b9e-be54-bcfaf0eb3c53" providerId="ADAL" clId="{CE14F688-A34B-4501-BEE4-7CE191A99098}" dt="2024-02-28T13:59:59.913" v="717" actId="20577"/>
          <ac:spMkLst>
            <pc:docMk/>
            <pc:sldMk cId="2884806994" sldId="287"/>
            <ac:spMk id="5" creationId="{B14CA859-5F67-87F3-F5AA-D5544EBB8C24}"/>
          </ac:spMkLst>
        </pc:spChg>
      </pc:sldChg>
      <pc:sldChg chg="modSp add mod">
        <pc:chgData name="Jason Webber (He/Him)" userId="6c52e734-46d2-4b9e-be54-bcfaf0eb3c53" providerId="ADAL" clId="{CE14F688-A34B-4501-BEE4-7CE191A99098}" dt="2024-02-28T14:02:14.640" v="783" actId="20577"/>
        <pc:sldMkLst>
          <pc:docMk/>
          <pc:sldMk cId="3501946991" sldId="288"/>
        </pc:sldMkLst>
        <pc:spChg chg="mod">
          <ac:chgData name="Jason Webber (He/Him)" userId="6c52e734-46d2-4b9e-be54-bcfaf0eb3c53" providerId="ADAL" clId="{CE14F688-A34B-4501-BEE4-7CE191A99098}" dt="2024-02-28T14:02:14.640" v="783" actId="20577"/>
          <ac:spMkLst>
            <pc:docMk/>
            <pc:sldMk cId="3501946991" sldId="288"/>
            <ac:spMk id="5" creationId="{4843756C-E66C-7C77-96CC-2C6922B2C4D5}"/>
          </ac:spMkLst>
        </pc:spChg>
      </pc:sldChg>
      <pc:sldChg chg="modSp add mod">
        <pc:chgData name="Jason Webber (He/Him)" userId="6c52e734-46d2-4b9e-be54-bcfaf0eb3c53" providerId="ADAL" clId="{CE14F688-A34B-4501-BEE4-7CE191A99098}" dt="2024-02-28T14:03:08.055" v="802" actId="20577"/>
        <pc:sldMkLst>
          <pc:docMk/>
          <pc:sldMk cId="290963295" sldId="289"/>
        </pc:sldMkLst>
        <pc:spChg chg="mod">
          <ac:chgData name="Jason Webber (He/Him)" userId="6c52e734-46d2-4b9e-be54-bcfaf0eb3c53" providerId="ADAL" clId="{CE14F688-A34B-4501-BEE4-7CE191A99098}" dt="2024-02-28T14:03:08.055" v="802" actId="20577"/>
          <ac:spMkLst>
            <pc:docMk/>
            <pc:sldMk cId="290963295" sldId="289"/>
            <ac:spMk id="5" creationId="{37A3493D-06B7-10FC-6476-7A5B36A9371F}"/>
          </ac:spMkLst>
        </pc:spChg>
      </pc:sldChg>
      <pc:sldChg chg="addSp modSp add mod">
        <pc:chgData name="Jason Webber (He/Him)" userId="6c52e734-46d2-4b9e-be54-bcfaf0eb3c53" providerId="ADAL" clId="{CE14F688-A34B-4501-BEE4-7CE191A99098}" dt="2024-02-28T14:07:19.657" v="893" actId="1076"/>
        <pc:sldMkLst>
          <pc:docMk/>
          <pc:sldMk cId="2148049335" sldId="290"/>
        </pc:sldMkLst>
        <pc:spChg chg="mod">
          <ac:chgData name="Jason Webber (He/Him)" userId="6c52e734-46d2-4b9e-be54-bcfaf0eb3c53" providerId="ADAL" clId="{CE14F688-A34B-4501-BEE4-7CE191A99098}" dt="2024-02-28T14:06:59.777" v="890" actId="20577"/>
          <ac:spMkLst>
            <pc:docMk/>
            <pc:sldMk cId="2148049335" sldId="290"/>
            <ac:spMk id="5" creationId="{E4C51E88-DEE6-F84D-9832-974BFC97B4CA}"/>
          </ac:spMkLst>
        </pc:spChg>
        <pc:spChg chg="mod">
          <ac:chgData name="Jason Webber (He/Him)" userId="6c52e734-46d2-4b9e-be54-bcfaf0eb3c53" providerId="ADAL" clId="{CE14F688-A34B-4501-BEE4-7CE191A99098}" dt="2024-02-28T14:06:34.408" v="833" actId="20577"/>
          <ac:spMkLst>
            <pc:docMk/>
            <pc:sldMk cId="2148049335" sldId="290"/>
            <ac:spMk id="7" creationId="{5800EEEB-4E15-6A88-8A3C-2C1D1E8098B0}"/>
          </ac:spMkLst>
        </pc:spChg>
        <pc:picChg chg="add mod">
          <ac:chgData name="Jason Webber (He/Him)" userId="6c52e734-46d2-4b9e-be54-bcfaf0eb3c53" providerId="ADAL" clId="{CE14F688-A34B-4501-BEE4-7CE191A99098}" dt="2024-02-28T14:07:19.657" v="893" actId="1076"/>
          <ac:picMkLst>
            <pc:docMk/>
            <pc:sldMk cId="2148049335" sldId="290"/>
            <ac:picMk id="3" creationId="{F8C4AE1A-7AD6-16F4-AAB9-5DCFB09479B8}"/>
          </ac:picMkLst>
        </pc:picChg>
      </pc:sldChg>
      <pc:sldChg chg="add del">
        <pc:chgData name="Jason Webber (He/Him)" userId="6c52e734-46d2-4b9e-be54-bcfaf0eb3c53" providerId="ADAL" clId="{CE14F688-A34B-4501-BEE4-7CE191A99098}" dt="2024-02-28T14:06:18.950" v="804" actId="47"/>
        <pc:sldMkLst>
          <pc:docMk/>
          <pc:sldMk cId="2374428864" sldId="290"/>
        </pc:sldMkLst>
      </pc:sldChg>
      <pc:sldChg chg="modSp add mod modNotesTx">
        <pc:chgData name="Jason Webber (He/Him)" userId="6c52e734-46d2-4b9e-be54-bcfaf0eb3c53" providerId="ADAL" clId="{CE14F688-A34B-4501-BEE4-7CE191A99098}" dt="2024-02-28T14:18:03.671" v="1095" actId="20577"/>
        <pc:sldMkLst>
          <pc:docMk/>
          <pc:sldMk cId="4198349902" sldId="291"/>
        </pc:sldMkLst>
        <pc:spChg chg="mod">
          <ac:chgData name="Jason Webber (He/Him)" userId="6c52e734-46d2-4b9e-be54-bcfaf0eb3c53" providerId="ADAL" clId="{CE14F688-A34B-4501-BEE4-7CE191A99098}" dt="2024-02-28T14:18:03.671" v="1095" actId="20577"/>
          <ac:spMkLst>
            <pc:docMk/>
            <pc:sldMk cId="4198349902" sldId="291"/>
            <ac:spMk id="5" creationId="{46215B5B-FCF5-8675-8920-0E5ADACC6267}"/>
          </ac:spMkLst>
        </pc:spChg>
        <pc:spChg chg="mod">
          <ac:chgData name="Jason Webber (He/Him)" userId="6c52e734-46d2-4b9e-be54-bcfaf0eb3c53" providerId="ADAL" clId="{CE14F688-A34B-4501-BEE4-7CE191A99098}" dt="2024-02-28T14:09:19.274" v="911" actId="20577"/>
          <ac:spMkLst>
            <pc:docMk/>
            <pc:sldMk cId="4198349902" sldId="291"/>
            <ac:spMk id="7" creationId="{38866431-FDEE-86D3-456C-E8344E573B16}"/>
          </ac:spMkLst>
        </pc:spChg>
      </pc:sldChg>
    </pc:docChg>
  </pc:docChgLst>
  <pc:docChgLst>
    <pc:chgData name="Jason Webber (He/Him)" userId="6c52e734-46d2-4b9e-be54-bcfaf0eb3c53" providerId="ADAL" clId="{B01CEAD0-6CB1-4134-ACF4-C724427E4D12}"/>
    <pc:docChg chg="undo custSel modSld">
      <pc:chgData name="Jason Webber (He/Him)" userId="6c52e734-46d2-4b9e-be54-bcfaf0eb3c53" providerId="ADAL" clId="{B01CEAD0-6CB1-4134-ACF4-C724427E4D12}" dt="2024-02-29T10:48:19.310" v="298" actId="20577"/>
      <pc:docMkLst>
        <pc:docMk/>
      </pc:docMkLst>
      <pc:sldChg chg="addSp delSp modSp mod">
        <pc:chgData name="Jason Webber (He/Him)" userId="6c52e734-46d2-4b9e-be54-bcfaf0eb3c53" providerId="ADAL" clId="{B01CEAD0-6CB1-4134-ACF4-C724427E4D12}" dt="2024-02-29T10:42:08.200" v="20" actId="164"/>
        <pc:sldMkLst>
          <pc:docMk/>
          <pc:sldMk cId="736618207" sldId="256"/>
        </pc:sldMkLst>
        <pc:spChg chg="mod topLvl">
          <ac:chgData name="Jason Webber (He/Him)" userId="6c52e734-46d2-4b9e-be54-bcfaf0eb3c53" providerId="ADAL" clId="{B01CEAD0-6CB1-4134-ACF4-C724427E4D12}" dt="2024-02-29T10:42:08.200" v="20" actId="164"/>
          <ac:spMkLst>
            <pc:docMk/>
            <pc:sldMk cId="736618207" sldId="256"/>
            <ac:spMk id="2" creationId="{384E3EC4-82D9-77FC-2C5E-47E773D83A35}"/>
          </ac:spMkLst>
        </pc:spChg>
        <pc:spChg chg="mod topLvl">
          <ac:chgData name="Jason Webber (He/Him)" userId="6c52e734-46d2-4b9e-be54-bcfaf0eb3c53" providerId="ADAL" clId="{B01CEAD0-6CB1-4134-ACF4-C724427E4D12}" dt="2024-02-29T10:42:08.200" v="20" actId="164"/>
          <ac:spMkLst>
            <pc:docMk/>
            <pc:sldMk cId="736618207" sldId="256"/>
            <ac:spMk id="6" creationId="{33251EDA-1EA1-6A16-B1F1-CF893A8BA243}"/>
          </ac:spMkLst>
        </pc:spChg>
        <pc:spChg chg="mod topLvl">
          <ac:chgData name="Jason Webber (He/Him)" userId="6c52e734-46d2-4b9e-be54-bcfaf0eb3c53" providerId="ADAL" clId="{B01CEAD0-6CB1-4134-ACF4-C724427E4D12}" dt="2024-02-29T10:42:08.200" v="20" actId="164"/>
          <ac:spMkLst>
            <pc:docMk/>
            <pc:sldMk cId="736618207" sldId="256"/>
            <ac:spMk id="8" creationId="{D4843371-6525-1645-B225-52B482101E8C}"/>
          </ac:spMkLst>
        </pc:spChg>
        <pc:grpChg chg="add mod">
          <ac:chgData name="Jason Webber (He/Him)" userId="6c52e734-46d2-4b9e-be54-bcfaf0eb3c53" providerId="ADAL" clId="{B01CEAD0-6CB1-4134-ACF4-C724427E4D12}" dt="2024-02-29T10:42:08.200" v="20" actId="164"/>
          <ac:grpSpMkLst>
            <pc:docMk/>
            <pc:sldMk cId="736618207" sldId="256"/>
            <ac:grpSpMk id="11" creationId="{DFF6EF8B-59F3-5A80-3BD8-A6FB3CF40C31}"/>
          </ac:grpSpMkLst>
        </pc:grpChg>
        <pc:grpChg chg="add del">
          <ac:chgData name="Jason Webber (He/Him)" userId="6c52e734-46d2-4b9e-be54-bcfaf0eb3c53" providerId="ADAL" clId="{B01CEAD0-6CB1-4134-ACF4-C724427E4D12}" dt="2024-02-29T10:40:50.134" v="4" actId="165"/>
          <ac:grpSpMkLst>
            <pc:docMk/>
            <pc:sldMk cId="736618207" sldId="256"/>
            <ac:grpSpMk id="12" creationId="{FD185874-E476-7D58-03C1-8DB912AAA5FE}"/>
          </ac:grpSpMkLst>
        </pc:grpChg>
        <pc:picChg chg="add mod ord modCrop">
          <ac:chgData name="Jason Webber (He/Him)" userId="6c52e734-46d2-4b9e-be54-bcfaf0eb3c53" providerId="ADAL" clId="{B01CEAD0-6CB1-4134-ACF4-C724427E4D12}" dt="2024-02-29T10:42:08.200" v="20" actId="164"/>
          <ac:picMkLst>
            <pc:docMk/>
            <pc:sldMk cId="736618207" sldId="256"/>
            <ac:picMk id="4" creationId="{A2172FD7-35E3-780F-8194-8D27F29B31D9}"/>
          </ac:picMkLst>
        </pc:picChg>
        <pc:picChg chg="mod ord topLvl">
          <ac:chgData name="Jason Webber (He/Him)" userId="6c52e734-46d2-4b9e-be54-bcfaf0eb3c53" providerId="ADAL" clId="{B01CEAD0-6CB1-4134-ACF4-C724427E4D12}" dt="2024-02-29T10:42:08.200" v="20" actId="164"/>
          <ac:picMkLst>
            <pc:docMk/>
            <pc:sldMk cId="736618207" sldId="256"/>
            <ac:picMk id="5" creationId="{F302223B-DF9B-98CA-8960-7CF79A6F740A}"/>
          </ac:picMkLst>
        </pc:picChg>
        <pc:picChg chg="mod topLvl">
          <ac:chgData name="Jason Webber (He/Him)" userId="6c52e734-46d2-4b9e-be54-bcfaf0eb3c53" providerId="ADAL" clId="{B01CEAD0-6CB1-4134-ACF4-C724427E4D12}" dt="2024-02-29T10:42:08.200" v="20" actId="164"/>
          <ac:picMkLst>
            <pc:docMk/>
            <pc:sldMk cId="736618207" sldId="256"/>
            <ac:picMk id="7" creationId="{58B16365-3C6D-3E37-783A-44DB707417B8}"/>
          </ac:picMkLst>
        </pc:picChg>
        <pc:picChg chg="mod">
          <ac:chgData name="Jason Webber (He/Him)" userId="6c52e734-46d2-4b9e-be54-bcfaf0eb3c53" providerId="ADAL" clId="{B01CEAD0-6CB1-4134-ACF4-C724427E4D12}" dt="2024-02-29T10:42:08.200" v="20" actId="164"/>
          <ac:picMkLst>
            <pc:docMk/>
            <pc:sldMk cId="736618207" sldId="256"/>
            <ac:picMk id="9" creationId="{D5168FCA-337F-0A33-CC92-EE1E5556B48B}"/>
          </ac:picMkLst>
        </pc:picChg>
        <pc:picChg chg="del mod topLvl">
          <ac:chgData name="Jason Webber (He/Him)" userId="6c52e734-46d2-4b9e-be54-bcfaf0eb3c53" providerId="ADAL" clId="{B01CEAD0-6CB1-4134-ACF4-C724427E4D12}" dt="2024-02-29T10:41:40.690" v="16" actId="478"/>
          <ac:picMkLst>
            <pc:docMk/>
            <pc:sldMk cId="736618207" sldId="256"/>
            <ac:picMk id="10" creationId="{3916FB02-5BE1-5511-8D10-89AFA062CAA2}"/>
          </ac:picMkLst>
        </pc:picChg>
      </pc:sldChg>
      <pc:sldChg chg="modSp mod modNotesTx">
        <pc:chgData name="Jason Webber (He/Him)" userId="6c52e734-46d2-4b9e-be54-bcfaf0eb3c53" providerId="ADAL" clId="{B01CEAD0-6CB1-4134-ACF4-C724427E4D12}" dt="2024-02-29T10:43:53.980" v="114" actId="20577"/>
        <pc:sldMkLst>
          <pc:docMk/>
          <pc:sldMk cId="0" sldId="258"/>
        </pc:sldMkLst>
        <pc:spChg chg="mod">
          <ac:chgData name="Jason Webber (He/Him)" userId="6c52e734-46d2-4b9e-be54-bcfaf0eb3c53" providerId="ADAL" clId="{B01CEAD0-6CB1-4134-ACF4-C724427E4D12}" dt="2024-02-29T10:43:53.980" v="114" actId="20577"/>
          <ac:spMkLst>
            <pc:docMk/>
            <pc:sldMk cId="0" sldId="258"/>
            <ac:spMk id="3" creationId="{827D3387-604B-77B7-3DE7-E583EADC049F}"/>
          </ac:spMkLst>
        </pc:spChg>
      </pc:sldChg>
      <pc:sldChg chg="addSp delSp modSp mod modNotesTx">
        <pc:chgData name="Jason Webber (He/Him)" userId="6c52e734-46d2-4b9e-be54-bcfaf0eb3c53" providerId="ADAL" clId="{B01CEAD0-6CB1-4134-ACF4-C724427E4D12}" dt="2024-02-29T10:45:40.210" v="163" actId="20577"/>
        <pc:sldMkLst>
          <pc:docMk/>
          <pc:sldMk cId="3216824315" sldId="272"/>
        </pc:sldMkLst>
        <pc:spChg chg="mod">
          <ac:chgData name="Jason Webber (He/Him)" userId="6c52e734-46d2-4b9e-be54-bcfaf0eb3c53" providerId="ADAL" clId="{B01CEAD0-6CB1-4134-ACF4-C724427E4D12}" dt="2024-02-29T10:45:40.210" v="163" actId="20577"/>
          <ac:spMkLst>
            <pc:docMk/>
            <pc:sldMk cId="3216824315" sldId="272"/>
            <ac:spMk id="5" creationId="{E8F8BBAE-219B-6B3C-4F1B-A41CDBEEE230}"/>
          </ac:spMkLst>
        </pc:spChg>
        <pc:picChg chg="del">
          <ac:chgData name="Jason Webber (He/Him)" userId="6c52e734-46d2-4b9e-be54-bcfaf0eb3c53" providerId="ADAL" clId="{B01CEAD0-6CB1-4134-ACF4-C724427E4D12}" dt="2024-02-29T10:44:36.785" v="119" actId="478"/>
          <ac:picMkLst>
            <pc:docMk/>
            <pc:sldMk cId="3216824315" sldId="272"/>
            <ac:picMk id="3" creationId="{81EC6E74-185F-ECE6-3EFA-5C2A925720B3}"/>
          </ac:picMkLst>
        </pc:picChg>
        <pc:picChg chg="add mod ord">
          <ac:chgData name="Jason Webber (He/Him)" userId="6c52e734-46d2-4b9e-be54-bcfaf0eb3c53" providerId="ADAL" clId="{B01CEAD0-6CB1-4134-ACF4-C724427E4D12}" dt="2024-02-29T10:44:57.990" v="120"/>
          <ac:picMkLst>
            <pc:docMk/>
            <pc:sldMk cId="3216824315" sldId="272"/>
            <ac:picMk id="4" creationId="{A51EB435-F6CA-EBE1-243A-6B2C4BDE6575}"/>
          </ac:picMkLst>
        </pc:picChg>
      </pc:sldChg>
      <pc:sldChg chg="modSp mod">
        <pc:chgData name="Jason Webber (He/Him)" userId="6c52e734-46d2-4b9e-be54-bcfaf0eb3c53" providerId="ADAL" clId="{B01CEAD0-6CB1-4134-ACF4-C724427E4D12}" dt="2024-02-29T10:46:30.910" v="212" actId="404"/>
        <pc:sldMkLst>
          <pc:docMk/>
          <pc:sldMk cId="1357325056" sldId="286"/>
        </pc:sldMkLst>
        <pc:spChg chg="mod">
          <ac:chgData name="Jason Webber (He/Him)" userId="6c52e734-46d2-4b9e-be54-bcfaf0eb3c53" providerId="ADAL" clId="{B01CEAD0-6CB1-4134-ACF4-C724427E4D12}" dt="2024-02-29T10:46:30.910" v="212" actId="404"/>
          <ac:spMkLst>
            <pc:docMk/>
            <pc:sldMk cId="1357325056" sldId="286"/>
            <ac:spMk id="5" creationId="{21A16ED0-05E2-985D-5B92-A0FC2338CCC4}"/>
          </ac:spMkLst>
        </pc:spChg>
      </pc:sldChg>
      <pc:sldChg chg="modSp mod">
        <pc:chgData name="Jason Webber (He/Him)" userId="6c52e734-46d2-4b9e-be54-bcfaf0eb3c53" providerId="ADAL" clId="{B01CEAD0-6CB1-4134-ACF4-C724427E4D12}" dt="2024-02-29T10:47:29.490" v="259" actId="20577"/>
        <pc:sldMkLst>
          <pc:docMk/>
          <pc:sldMk cId="2884806994" sldId="287"/>
        </pc:sldMkLst>
        <pc:spChg chg="mod">
          <ac:chgData name="Jason Webber (He/Him)" userId="6c52e734-46d2-4b9e-be54-bcfaf0eb3c53" providerId="ADAL" clId="{B01CEAD0-6CB1-4134-ACF4-C724427E4D12}" dt="2024-02-29T10:47:29.490" v="259" actId="20577"/>
          <ac:spMkLst>
            <pc:docMk/>
            <pc:sldMk cId="2884806994" sldId="287"/>
            <ac:spMk id="5" creationId="{B14CA859-5F67-87F3-F5AA-D5544EBB8C24}"/>
          </ac:spMkLst>
        </pc:spChg>
      </pc:sldChg>
      <pc:sldChg chg="modSp mod">
        <pc:chgData name="Jason Webber (He/Him)" userId="6c52e734-46d2-4b9e-be54-bcfaf0eb3c53" providerId="ADAL" clId="{B01CEAD0-6CB1-4134-ACF4-C724427E4D12}" dt="2024-02-29T10:48:19.310" v="298" actId="20577"/>
        <pc:sldMkLst>
          <pc:docMk/>
          <pc:sldMk cId="3501946991" sldId="288"/>
        </pc:sldMkLst>
        <pc:spChg chg="mod">
          <ac:chgData name="Jason Webber (He/Him)" userId="6c52e734-46d2-4b9e-be54-bcfaf0eb3c53" providerId="ADAL" clId="{B01CEAD0-6CB1-4134-ACF4-C724427E4D12}" dt="2024-02-29T10:48:19.310" v="298" actId="20577"/>
          <ac:spMkLst>
            <pc:docMk/>
            <pc:sldMk cId="3501946991" sldId="288"/>
            <ac:spMk id="5" creationId="{4843756C-E66C-7C77-96CC-2C6922B2C4D5}"/>
          </ac:spMkLst>
        </pc:spChg>
      </pc:sldChg>
    </pc:docChg>
  </pc:docChgLst>
  <pc:docChgLst>
    <pc:chgData name="Jason Webber (He/Him)" userId="6c52e734-46d2-4b9e-be54-bcfaf0eb3c53" providerId="ADAL" clId="{76505CF9-1934-4955-AA95-799DB87341BE}"/>
    <pc:docChg chg="undo custSel addSld delSld modSld sldOrd">
      <pc:chgData name="Jason Webber (He/Him)" userId="6c52e734-46d2-4b9e-be54-bcfaf0eb3c53" providerId="ADAL" clId="{76505CF9-1934-4955-AA95-799DB87341BE}" dt="2024-02-28T13:25:48.409" v="4068" actId="20577"/>
      <pc:docMkLst>
        <pc:docMk/>
      </pc:docMkLst>
      <pc:sldChg chg="modSp add del mod">
        <pc:chgData name="Jason Webber (He/Him)" userId="6c52e734-46d2-4b9e-be54-bcfaf0eb3c53" providerId="ADAL" clId="{76505CF9-1934-4955-AA95-799DB87341BE}" dt="2024-02-26T14:31:57.840" v="1027" actId="732"/>
        <pc:sldMkLst>
          <pc:docMk/>
          <pc:sldMk cId="736618207" sldId="256"/>
        </pc:sldMkLst>
        <pc:picChg chg="mod modCrop">
          <ac:chgData name="Jason Webber (He/Him)" userId="6c52e734-46d2-4b9e-be54-bcfaf0eb3c53" providerId="ADAL" clId="{76505CF9-1934-4955-AA95-799DB87341BE}" dt="2024-02-26T14:31:57.840" v="1027" actId="732"/>
          <ac:picMkLst>
            <pc:docMk/>
            <pc:sldMk cId="736618207" sldId="256"/>
            <ac:picMk id="5" creationId="{F302223B-DF9B-98CA-8960-7CF79A6F740A}"/>
          </ac:picMkLst>
        </pc:picChg>
      </pc:sldChg>
      <pc:sldChg chg="modSp mod">
        <pc:chgData name="Jason Webber (He/Him)" userId="6c52e734-46d2-4b9e-be54-bcfaf0eb3c53" providerId="ADAL" clId="{76505CF9-1934-4955-AA95-799DB87341BE}" dt="2024-02-26T14:35:54.667" v="1156" actId="20577"/>
        <pc:sldMkLst>
          <pc:docMk/>
          <pc:sldMk cId="0" sldId="258"/>
        </pc:sldMkLst>
        <pc:spChg chg="mod">
          <ac:chgData name="Jason Webber (He/Him)" userId="6c52e734-46d2-4b9e-be54-bcfaf0eb3c53" providerId="ADAL" clId="{76505CF9-1934-4955-AA95-799DB87341BE}" dt="2024-02-26T14:35:54.667" v="1156" actId="20577"/>
          <ac:spMkLst>
            <pc:docMk/>
            <pc:sldMk cId="0" sldId="258"/>
            <ac:spMk id="3" creationId="{827D3387-604B-77B7-3DE7-E583EADC049F}"/>
          </ac:spMkLst>
        </pc:spChg>
      </pc:sldChg>
      <pc:sldChg chg="addSp delSp modSp add del mod ord">
        <pc:chgData name="Jason Webber (He/Him)" userId="6c52e734-46d2-4b9e-be54-bcfaf0eb3c53" providerId="ADAL" clId="{76505CF9-1934-4955-AA95-799DB87341BE}" dt="2024-02-26T14:56:24.303" v="1651" actId="47"/>
        <pc:sldMkLst>
          <pc:docMk/>
          <pc:sldMk cId="0" sldId="261"/>
        </pc:sldMkLst>
        <pc:spChg chg="add mod">
          <ac:chgData name="Jason Webber (He/Him)" userId="6c52e734-46d2-4b9e-be54-bcfaf0eb3c53" providerId="ADAL" clId="{76505CF9-1934-4955-AA95-799DB87341BE}" dt="2024-02-26T14:38:42.025" v="1246" actId="20577"/>
          <ac:spMkLst>
            <pc:docMk/>
            <pc:sldMk cId="0" sldId="261"/>
            <ac:spMk id="17" creationId="{19DB9804-26BF-36A2-ECC6-4709B85E69C9}"/>
          </ac:spMkLst>
        </pc:spChg>
        <pc:picChg chg="del">
          <ac:chgData name="Jason Webber (He/Him)" userId="6c52e734-46d2-4b9e-be54-bcfaf0eb3c53" providerId="ADAL" clId="{76505CF9-1934-4955-AA95-799DB87341BE}" dt="2024-02-26T14:38:37.900" v="1230" actId="478"/>
          <ac:picMkLst>
            <pc:docMk/>
            <pc:sldMk cId="0" sldId="261"/>
            <ac:picMk id="2" creationId="{00000000-0000-0000-0000-000000000000}"/>
          </ac:picMkLst>
        </pc:picChg>
      </pc:sldChg>
      <pc:sldChg chg="addSp delSp modSp mod">
        <pc:chgData name="Jason Webber (He/Him)" userId="6c52e734-46d2-4b9e-be54-bcfaf0eb3c53" providerId="ADAL" clId="{76505CF9-1934-4955-AA95-799DB87341BE}" dt="2024-02-28T13:11:29.758" v="3074" actId="404"/>
        <pc:sldMkLst>
          <pc:docMk/>
          <pc:sldMk cId="0" sldId="264"/>
        </pc:sldMkLst>
        <pc:spChg chg="add del mod">
          <ac:chgData name="Jason Webber (He/Him)" userId="6c52e734-46d2-4b9e-be54-bcfaf0eb3c53" providerId="ADAL" clId="{76505CF9-1934-4955-AA95-799DB87341BE}" dt="2024-02-26T13:53:06.772" v="143" actId="478"/>
          <ac:spMkLst>
            <pc:docMk/>
            <pc:sldMk cId="0" sldId="264"/>
            <ac:spMk id="2" creationId="{C2139230-A6D1-A5DF-F9CC-CD80210409A6}"/>
          </ac:spMkLst>
        </pc:spChg>
        <pc:spChg chg="del">
          <ac:chgData name="Jason Webber (He/Him)" userId="6c52e734-46d2-4b9e-be54-bcfaf0eb3c53" providerId="ADAL" clId="{76505CF9-1934-4955-AA95-799DB87341BE}" dt="2024-02-26T13:52:30.324" v="138" actId="478"/>
          <ac:spMkLst>
            <pc:docMk/>
            <pc:sldMk cId="0" sldId="264"/>
            <ac:spMk id="5" creationId="{00000000-0000-0000-0000-000000000000}"/>
          </ac:spMkLst>
        </pc:spChg>
        <pc:spChg chg="del">
          <ac:chgData name="Jason Webber (He/Him)" userId="6c52e734-46d2-4b9e-be54-bcfaf0eb3c53" providerId="ADAL" clId="{76505CF9-1934-4955-AA95-799DB87341BE}" dt="2024-02-26T13:51:36.226" v="63" actId="478"/>
          <ac:spMkLst>
            <pc:docMk/>
            <pc:sldMk cId="0" sldId="264"/>
            <ac:spMk id="17" creationId="{8EC9E6F8-CF93-61E6-F4D3-1607CA97B338}"/>
          </ac:spMkLst>
        </pc:spChg>
        <pc:spChg chg="add mod">
          <ac:chgData name="Jason Webber (He/Him)" userId="6c52e734-46d2-4b9e-be54-bcfaf0eb3c53" providerId="ADAL" clId="{76505CF9-1934-4955-AA95-799DB87341BE}" dt="2024-02-28T13:11:29.758" v="3074" actId="404"/>
          <ac:spMkLst>
            <pc:docMk/>
            <pc:sldMk cId="0" sldId="264"/>
            <ac:spMk id="18" creationId="{98587C71-AC78-FEE0-BA9E-10AD40CAA05B}"/>
          </ac:spMkLst>
        </pc:spChg>
        <pc:spChg chg="add del mod">
          <ac:chgData name="Jason Webber (He/Him)" userId="6c52e734-46d2-4b9e-be54-bcfaf0eb3c53" providerId="ADAL" clId="{76505CF9-1934-4955-AA95-799DB87341BE}" dt="2024-02-26T13:53:13.421" v="156" actId="20577"/>
          <ac:spMkLst>
            <pc:docMk/>
            <pc:sldMk cId="0" sldId="264"/>
            <ac:spMk id="19" creationId="{2AA25B85-863F-082F-44DE-8BFE61CFD0F2}"/>
          </ac:spMkLst>
        </pc:spChg>
        <pc:spChg chg="add del mod">
          <ac:chgData name="Jason Webber (He/Him)" userId="6c52e734-46d2-4b9e-be54-bcfaf0eb3c53" providerId="ADAL" clId="{76505CF9-1934-4955-AA95-799DB87341BE}" dt="2024-02-26T14:04:17.406" v="420" actId="478"/>
          <ac:spMkLst>
            <pc:docMk/>
            <pc:sldMk cId="0" sldId="264"/>
            <ac:spMk id="20" creationId="{3755E0E6-A6C6-62CD-73A0-8BC010B5C6DF}"/>
          </ac:spMkLst>
        </pc:spChg>
        <pc:grpChg chg="del">
          <ac:chgData name="Jason Webber (He/Him)" userId="6c52e734-46d2-4b9e-be54-bcfaf0eb3c53" providerId="ADAL" clId="{76505CF9-1934-4955-AA95-799DB87341BE}" dt="2024-02-26T13:56:37.855" v="190" actId="478"/>
          <ac:grpSpMkLst>
            <pc:docMk/>
            <pc:sldMk cId="0" sldId="264"/>
            <ac:grpSpMk id="6" creationId="{00000000-0000-0000-0000-000000000000}"/>
          </ac:grpSpMkLst>
        </pc:grpChg>
        <pc:grpChg chg="add del mod">
          <ac:chgData name="Jason Webber (He/Him)" userId="6c52e734-46d2-4b9e-be54-bcfaf0eb3c53" providerId="ADAL" clId="{76505CF9-1934-4955-AA95-799DB87341BE}" dt="2024-02-26T14:14:40.969" v="567" actId="478"/>
          <ac:grpSpMkLst>
            <pc:docMk/>
            <pc:sldMk cId="0" sldId="264"/>
            <ac:grpSpMk id="37" creationId="{5052F445-8544-B32D-1BE1-90ACF649753F}"/>
          </ac:grpSpMkLst>
        </pc:grpChg>
        <pc:picChg chg="del">
          <ac:chgData name="Jason Webber (He/Him)" userId="6c52e734-46d2-4b9e-be54-bcfaf0eb3c53" providerId="ADAL" clId="{76505CF9-1934-4955-AA95-799DB87341BE}" dt="2024-02-26T13:52:27.527" v="137" actId="478"/>
          <ac:picMkLst>
            <pc:docMk/>
            <pc:sldMk cId="0" sldId="264"/>
            <ac:picMk id="3" creationId="{00000000-0000-0000-0000-000000000000}"/>
          </ac:picMkLst>
        </pc:picChg>
        <pc:picChg chg="del">
          <ac:chgData name="Jason Webber (He/Him)" userId="6c52e734-46d2-4b9e-be54-bcfaf0eb3c53" providerId="ADAL" clId="{76505CF9-1934-4955-AA95-799DB87341BE}" dt="2024-02-26T13:56:44.628" v="191" actId="478"/>
          <ac:picMkLst>
            <pc:docMk/>
            <pc:sldMk cId="0" sldId="264"/>
            <ac:picMk id="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1"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2"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3"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4" creationId="{00000000-0000-0000-0000-000000000000}"/>
          </ac:picMkLst>
        </pc:picChg>
        <pc:picChg chg="del mod">
          <ac:chgData name="Jason Webber (He/Him)" userId="6c52e734-46d2-4b9e-be54-bcfaf0eb3c53" providerId="ADAL" clId="{76505CF9-1934-4955-AA95-799DB87341BE}" dt="2024-02-26T14:05:20.030" v="434" actId="478"/>
          <ac:picMkLst>
            <pc:docMk/>
            <pc:sldMk cId="0" sldId="264"/>
            <ac:picMk id="15" creationId="{00000000-0000-0000-0000-000000000000}"/>
          </ac:picMkLst>
        </pc:picChg>
        <pc:picChg chg="del mod">
          <ac:chgData name="Jason Webber (He/Him)" userId="6c52e734-46d2-4b9e-be54-bcfaf0eb3c53" providerId="ADAL" clId="{76505CF9-1934-4955-AA95-799DB87341BE}" dt="2024-02-26T13:58:34.208" v="214" actId="478"/>
          <ac:picMkLst>
            <pc:docMk/>
            <pc:sldMk cId="0" sldId="264"/>
            <ac:picMk id="16" creationId="{00000000-0000-0000-0000-000000000000}"/>
          </ac:picMkLst>
        </pc:picChg>
        <pc:picChg chg="add del mod">
          <ac:chgData name="Jason Webber (He/Him)" userId="6c52e734-46d2-4b9e-be54-bcfaf0eb3c53" providerId="ADAL" clId="{76505CF9-1934-4955-AA95-799DB87341BE}" dt="2024-02-26T14:05:20.030" v="434" actId="478"/>
          <ac:picMkLst>
            <pc:docMk/>
            <pc:sldMk cId="0" sldId="264"/>
            <ac:picMk id="22" creationId="{D4DFC8ED-FE2A-640E-7794-8FCB0AB31AE6}"/>
          </ac:picMkLst>
        </pc:picChg>
        <pc:picChg chg="add del mod">
          <ac:chgData name="Jason Webber (He/Him)" userId="6c52e734-46d2-4b9e-be54-bcfaf0eb3c53" providerId="ADAL" clId="{76505CF9-1934-4955-AA95-799DB87341BE}" dt="2024-02-26T14:02:53.724" v="359" actId="478"/>
          <ac:picMkLst>
            <pc:docMk/>
            <pc:sldMk cId="0" sldId="264"/>
            <ac:picMk id="24" creationId="{35D1B151-05D8-2A7C-1259-2B2E4F90B39D}"/>
          </ac:picMkLst>
        </pc:picChg>
        <pc:picChg chg="add mod ord">
          <ac:chgData name="Jason Webber (He/Him)" userId="6c52e734-46d2-4b9e-be54-bcfaf0eb3c53" providerId="ADAL" clId="{76505CF9-1934-4955-AA95-799DB87341BE}" dt="2024-02-26T14:48:10.714" v="1268" actId="1076"/>
          <ac:picMkLst>
            <pc:docMk/>
            <pc:sldMk cId="0" sldId="264"/>
            <ac:picMk id="26" creationId="{AAF791AB-84A1-37CE-CB1A-47A2426C8BED}"/>
          </ac:picMkLst>
        </pc:picChg>
        <pc:picChg chg="add mod">
          <ac:chgData name="Jason Webber (He/Him)" userId="6c52e734-46d2-4b9e-be54-bcfaf0eb3c53" providerId="ADAL" clId="{76505CF9-1934-4955-AA95-799DB87341BE}" dt="2024-02-26T14:48:10.714" v="1268" actId="1076"/>
          <ac:picMkLst>
            <pc:docMk/>
            <pc:sldMk cId="0" sldId="264"/>
            <ac:picMk id="28" creationId="{4089DB51-D18E-A64A-2B0F-0AF37C49F92B}"/>
          </ac:picMkLst>
        </pc:picChg>
        <pc:picChg chg="add mod">
          <ac:chgData name="Jason Webber (He/Him)" userId="6c52e734-46d2-4b9e-be54-bcfaf0eb3c53" providerId="ADAL" clId="{76505CF9-1934-4955-AA95-799DB87341BE}" dt="2024-02-26T14:48:10.714" v="1268" actId="1076"/>
          <ac:picMkLst>
            <pc:docMk/>
            <pc:sldMk cId="0" sldId="264"/>
            <ac:picMk id="30" creationId="{5BBC8C94-6278-D278-03FB-4F2C83E5A321}"/>
          </ac:picMkLst>
        </pc:picChg>
        <pc:picChg chg="add mod">
          <ac:chgData name="Jason Webber (He/Him)" userId="6c52e734-46d2-4b9e-be54-bcfaf0eb3c53" providerId="ADAL" clId="{76505CF9-1934-4955-AA95-799DB87341BE}" dt="2024-02-26T14:48:10.714" v="1268" actId="1076"/>
          <ac:picMkLst>
            <pc:docMk/>
            <pc:sldMk cId="0" sldId="264"/>
            <ac:picMk id="32" creationId="{5DC0489F-3C15-86B0-E2F4-AD7538CD280D}"/>
          </ac:picMkLst>
        </pc:picChg>
        <pc:picChg chg="add mod">
          <ac:chgData name="Jason Webber (He/Him)" userId="6c52e734-46d2-4b9e-be54-bcfaf0eb3c53" providerId="ADAL" clId="{76505CF9-1934-4955-AA95-799DB87341BE}" dt="2024-02-26T14:48:10.714" v="1268" actId="1076"/>
          <ac:picMkLst>
            <pc:docMk/>
            <pc:sldMk cId="0" sldId="264"/>
            <ac:picMk id="34" creationId="{6E6FB708-F827-88FE-CE4C-B466D315E6C3}"/>
          </ac:picMkLst>
        </pc:picChg>
        <pc:picChg chg="add mod modCrop">
          <ac:chgData name="Jason Webber (He/Him)" userId="6c52e734-46d2-4b9e-be54-bcfaf0eb3c53" providerId="ADAL" clId="{76505CF9-1934-4955-AA95-799DB87341BE}" dt="2024-02-26T14:48:10.714" v="1268" actId="1076"/>
          <ac:picMkLst>
            <pc:docMk/>
            <pc:sldMk cId="0" sldId="264"/>
            <ac:picMk id="36" creationId="{ABC6CDB4-1B4C-26C6-AFF0-744359D0A70C}"/>
          </ac:picMkLst>
        </pc:picChg>
        <pc:picChg chg="mod">
          <ac:chgData name="Jason Webber (He/Him)" userId="6c52e734-46d2-4b9e-be54-bcfaf0eb3c53" providerId="ADAL" clId="{76505CF9-1934-4955-AA95-799DB87341BE}" dt="2024-02-26T14:14:32.207" v="565"/>
          <ac:picMkLst>
            <pc:docMk/>
            <pc:sldMk cId="0" sldId="264"/>
            <ac:picMk id="38" creationId="{2D349EE8-1326-A415-D3A1-CBDDE7517AFC}"/>
          </ac:picMkLst>
        </pc:picChg>
        <pc:picChg chg="mod">
          <ac:chgData name="Jason Webber (He/Him)" userId="6c52e734-46d2-4b9e-be54-bcfaf0eb3c53" providerId="ADAL" clId="{76505CF9-1934-4955-AA95-799DB87341BE}" dt="2024-02-26T14:14:32.207" v="565"/>
          <ac:picMkLst>
            <pc:docMk/>
            <pc:sldMk cId="0" sldId="264"/>
            <ac:picMk id="39" creationId="{BDDC055F-980B-1CA0-B084-DEF6DE9EE293}"/>
          </ac:picMkLst>
        </pc:picChg>
      </pc:sldChg>
      <pc:sldChg chg="addSp delSp modSp del ord">
        <pc:chgData name="Jason Webber (He/Him)" userId="6c52e734-46d2-4b9e-be54-bcfaf0eb3c53" providerId="ADAL" clId="{76505CF9-1934-4955-AA95-799DB87341BE}" dt="2024-02-26T14:22:18.420" v="779" actId="47"/>
        <pc:sldMkLst>
          <pc:docMk/>
          <pc:sldMk cId="0" sldId="265"/>
        </pc:sldMkLst>
        <pc:picChg chg="add del mod">
          <ac:chgData name="Jason Webber (He/Him)" userId="6c52e734-46d2-4b9e-be54-bcfaf0eb3c53" providerId="ADAL" clId="{76505CF9-1934-4955-AA95-799DB87341BE}" dt="2024-02-26T14:19:49.085" v="634" actId="478"/>
          <ac:picMkLst>
            <pc:docMk/>
            <pc:sldMk cId="0" sldId="265"/>
            <ac:picMk id="1026" creationId="{DFB5636F-DDB7-2A47-D3B4-0BB6AE073282}"/>
          </ac:picMkLst>
        </pc:picChg>
      </pc:sldChg>
      <pc:sldChg chg="addSp delSp modSp mod">
        <pc:chgData name="Jason Webber (He/Him)" userId="6c52e734-46d2-4b9e-be54-bcfaf0eb3c53" providerId="ADAL" clId="{76505CF9-1934-4955-AA95-799DB87341BE}" dt="2024-02-28T11:46:32.465" v="1777" actId="1076"/>
        <pc:sldMkLst>
          <pc:docMk/>
          <pc:sldMk cId="0" sldId="266"/>
        </pc:sldMkLst>
        <pc:spChg chg="mod">
          <ac:chgData name="Jason Webber (He/Him)" userId="6c52e734-46d2-4b9e-be54-bcfaf0eb3c53" providerId="ADAL" clId="{76505CF9-1934-4955-AA95-799DB87341BE}" dt="2024-02-26T14:41:12.827" v="1256" actId="14100"/>
          <ac:spMkLst>
            <pc:docMk/>
            <pc:sldMk cId="0" sldId="266"/>
            <ac:spMk id="16" creationId="{00000000-0000-0000-0000-000000000000}"/>
          </ac:spMkLst>
        </pc:spChg>
        <pc:spChg chg="del mod">
          <ac:chgData name="Jason Webber (He/Him)" userId="6c52e734-46d2-4b9e-be54-bcfaf0eb3c53" providerId="ADAL" clId="{76505CF9-1934-4955-AA95-799DB87341BE}" dt="2024-02-26T14:41:27.485" v="1258" actId="478"/>
          <ac:spMkLst>
            <pc:docMk/>
            <pc:sldMk cId="0" sldId="266"/>
            <ac:spMk id="17" creationId="{00000000-0000-0000-0000-000000000000}"/>
          </ac:spMkLst>
        </pc:spChg>
        <pc:spChg chg="mod">
          <ac:chgData name="Jason Webber (He/Him)" userId="6c52e734-46d2-4b9e-be54-bcfaf0eb3c53" providerId="ADAL" clId="{76505CF9-1934-4955-AA95-799DB87341BE}" dt="2024-02-26T14:41:41.061" v="1260" actId="1076"/>
          <ac:spMkLst>
            <pc:docMk/>
            <pc:sldMk cId="0" sldId="266"/>
            <ac:spMk id="18" creationId="{00000000-0000-0000-0000-000000000000}"/>
          </ac:spMkLst>
        </pc:spChg>
        <pc:spChg chg="add mod">
          <ac:chgData name="Jason Webber (He/Him)" userId="6c52e734-46d2-4b9e-be54-bcfaf0eb3c53" providerId="ADAL" clId="{76505CF9-1934-4955-AA95-799DB87341BE}" dt="2024-02-26T14:24:42.273" v="810" actId="20577"/>
          <ac:spMkLst>
            <pc:docMk/>
            <pc:sldMk cId="0" sldId="266"/>
            <ac:spMk id="50" creationId="{2BD80BDA-1C5E-8171-6FD1-1430D5F53E69}"/>
          </ac:spMkLst>
        </pc:spChg>
        <pc:grpChg chg="mod">
          <ac:chgData name="Jason Webber (He/Him)" userId="6c52e734-46d2-4b9e-be54-bcfaf0eb3c53" providerId="ADAL" clId="{76505CF9-1934-4955-AA95-799DB87341BE}" dt="2024-02-26T14:25:29.972" v="811" actId="1076"/>
          <ac:grpSpMkLst>
            <pc:docMk/>
            <pc:sldMk cId="0" sldId="266"/>
            <ac:grpSpMk id="3" creationId="{00000000-0000-0000-0000-000000000000}"/>
          </ac:grpSpMkLst>
        </pc:grpChg>
        <pc:grpChg chg="mod">
          <ac:chgData name="Jason Webber (He/Him)" userId="6c52e734-46d2-4b9e-be54-bcfaf0eb3c53" providerId="ADAL" clId="{76505CF9-1934-4955-AA95-799DB87341BE}" dt="2024-02-26T14:25:29.972" v="811" actId="1076"/>
          <ac:grpSpMkLst>
            <pc:docMk/>
            <pc:sldMk cId="0" sldId="266"/>
            <ac:grpSpMk id="7" creationId="{00000000-0000-0000-0000-000000000000}"/>
          </ac:grpSpMkLst>
        </pc:grpChg>
        <pc:grpChg chg="del mod">
          <ac:chgData name="Jason Webber (He/Him)" userId="6c52e734-46d2-4b9e-be54-bcfaf0eb3c53" providerId="ADAL" clId="{76505CF9-1934-4955-AA95-799DB87341BE}" dt="2024-02-26T14:41:03.354" v="1255" actId="478"/>
          <ac:grpSpMkLst>
            <pc:docMk/>
            <pc:sldMk cId="0" sldId="266"/>
            <ac:grpSpMk id="11" creationId="{00000000-0000-0000-0000-000000000000}"/>
          </ac:grpSpMkLst>
        </pc:grpChg>
        <pc:grpChg chg="mod">
          <ac:chgData name="Jason Webber (He/Him)" userId="6c52e734-46d2-4b9e-be54-bcfaf0eb3c53" providerId="ADAL" clId="{76505CF9-1934-4955-AA95-799DB87341BE}" dt="2024-02-28T11:46:27.549" v="1776" actId="1076"/>
          <ac:grpSpMkLst>
            <pc:docMk/>
            <pc:sldMk cId="0" sldId="266"/>
            <ac:grpSpMk id="15"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26" creationId="{00000000-0000-0000-0000-000000000000}"/>
          </ac:grpSpMkLst>
        </pc:grpChg>
        <pc:grpChg chg="mod">
          <ac:chgData name="Jason Webber (He/Him)" userId="6c52e734-46d2-4b9e-be54-bcfaf0eb3c53" providerId="ADAL" clId="{76505CF9-1934-4955-AA95-799DB87341BE}" dt="2024-02-26T14:42:25.332" v="1266" actId="1076"/>
          <ac:grpSpMkLst>
            <pc:docMk/>
            <pc:sldMk cId="0" sldId="266"/>
            <ac:grpSpMk id="37" creationId="{00000000-0000-0000-0000-000000000000}"/>
          </ac:grpSpMkLst>
        </pc:grpChg>
        <pc:picChg chg="del">
          <ac:chgData name="Jason Webber (He/Him)" userId="6c52e734-46d2-4b9e-be54-bcfaf0eb3c53" providerId="ADAL" clId="{76505CF9-1934-4955-AA95-799DB87341BE}" dt="2024-02-26T14:24:33.959" v="790" actId="478"/>
          <ac:picMkLst>
            <pc:docMk/>
            <pc:sldMk cId="0" sldId="266"/>
            <ac:picMk id="2" creationId="{00000000-0000-0000-0000-000000000000}"/>
          </ac:picMkLst>
        </pc:picChg>
        <pc:picChg chg="mod">
          <ac:chgData name="Jason Webber (He/Him)" userId="6c52e734-46d2-4b9e-be54-bcfaf0eb3c53" providerId="ADAL" clId="{76505CF9-1934-4955-AA95-799DB87341BE}" dt="2024-02-26T14:42:00.217" v="1263" actId="1076"/>
          <ac:picMkLst>
            <pc:docMk/>
            <pc:sldMk cId="0" sldId="266"/>
            <ac:picMk id="19" creationId="{00000000-0000-0000-0000-000000000000}"/>
          </ac:picMkLst>
        </pc:picChg>
        <pc:picChg chg="mod">
          <ac:chgData name="Jason Webber (He/Him)" userId="6c52e734-46d2-4b9e-be54-bcfaf0eb3c53" providerId="ADAL" clId="{76505CF9-1934-4955-AA95-799DB87341BE}" dt="2024-02-28T11:46:32.465" v="1777" actId="1076"/>
          <ac:picMkLst>
            <pc:docMk/>
            <pc:sldMk cId="0" sldId="266"/>
            <ac:picMk id="20"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1"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2"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3"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4" creationId="{00000000-0000-0000-0000-000000000000}"/>
          </ac:picMkLst>
        </pc:picChg>
        <pc:picChg chg="mod">
          <ac:chgData name="Jason Webber (He/Him)" userId="6c52e734-46d2-4b9e-be54-bcfaf0eb3c53" providerId="ADAL" clId="{76505CF9-1934-4955-AA95-799DB87341BE}" dt="2024-02-26T14:41:50.590" v="1261" actId="1076"/>
          <ac:picMkLst>
            <pc:docMk/>
            <pc:sldMk cId="0" sldId="266"/>
            <ac:picMk id="25" creationId="{00000000-0000-0000-0000-000000000000}"/>
          </ac:picMkLst>
        </pc:picChg>
      </pc:sldChg>
      <pc:sldChg chg="addSp delSp modSp mod">
        <pc:chgData name="Jason Webber (He/Him)" userId="6c52e734-46d2-4b9e-be54-bcfaf0eb3c53" providerId="ADAL" clId="{76505CF9-1934-4955-AA95-799DB87341BE}" dt="2024-02-28T13:20:24.377" v="3592" actId="5793"/>
        <pc:sldMkLst>
          <pc:docMk/>
          <pc:sldMk cId="0" sldId="267"/>
        </pc:sldMkLst>
        <pc:spChg chg="add mod">
          <ac:chgData name="Jason Webber (He/Him)" userId="6c52e734-46d2-4b9e-be54-bcfaf0eb3c53" providerId="ADAL" clId="{76505CF9-1934-4955-AA95-799DB87341BE}" dt="2024-02-28T13:20:24.377" v="3592" actId="5793"/>
          <ac:spMkLst>
            <pc:docMk/>
            <pc:sldMk cId="0" sldId="267"/>
            <ac:spMk id="3" creationId="{7363BF37-A509-6CE7-C30A-2B007EA6B151}"/>
          </ac:spMkLst>
        </pc:spChg>
        <pc:spChg chg="del">
          <ac:chgData name="Jason Webber (He/Him)" userId="6c52e734-46d2-4b9e-be54-bcfaf0eb3c53" providerId="ADAL" clId="{76505CF9-1934-4955-AA95-799DB87341BE}" dt="2024-02-28T11:51:15.754" v="1893" actId="478"/>
          <ac:spMkLst>
            <pc:docMk/>
            <pc:sldMk cId="0" sldId="267"/>
            <ac:spMk id="18" creationId="{00000000-0000-0000-0000-000000000000}"/>
          </ac:spMkLst>
        </pc:spChg>
        <pc:spChg chg="add mod">
          <ac:chgData name="Jason Webber (He/Him)" userId="6c52e734-46d2-4b9e-be54-bcfaf0eb3c53" providerId="ADAL" clId="{76505CF9-1934-4955-AA95-799DB87341BE}" dt="2024-02-26T14:57:26.037" v="1700" actId="20577"/>
          <ac:spMkLst>
            <pc:docMk/>
            <pc:sldMk cId="0" sldId="267"/>
            <ac:spMk id="20" creationId="{489AA991-CD11-AC75-A751-943956B44F86}"/>
          </ac:spMkLst>
        </pc:spChg>
        <pc:grpChg chg="add del mod">
          <ac:chgData name="Jason Webber (He/Him)" userId="6c52e734-46d2-4b9e-be54-bcfaf0eb3c53" providerId="ADAL" clId="{76505CF9-1934-4955-AA95-799DB87341BE}" dt="2024-02-28T11:55:19.526" v="2320" actId="1076"/>
          <ac:grpSpMkLst>
            <pc:docMk/>
            <pc:sldMk cId="0" sldId="267"/>
            <ac:grpSpMk id="2" creationId="{00000000-0000-0000-0000-000000000000}"/>
          </ac:grpSpMkLst>
        </pc:grpChg>
        <pc:grpChg chg="del mod">
          <ac:chgData name="Jason Webber (He/Him)" userId="6c52e734-46d2-4b9e-be54-bcfaf0eb3c53" providerId="ADAL" clId="{76505CF9-1934-4955-AA95-799DB87341BE}" dt="2024-02-28T11:54:31.243" v="2202" actId="478"/>
          <ac:grpSpMkLst>
            <pc:docMk/>
            <pc:sldMk cId="0" sldId="267"/>
            <ac:grpSpMk id="6" creationId="{00000000-0000-0000-0000-000000000000}"/>
          </ac:grpSpMkLst>
        </pc:grpChg>
        <pc:picChg chg="del">
          <ac:chgData name="Jason Webber (He/Him)" userId="6c52e734-46d2-4b9e-be54-bcfaf0eb3c53" providerId="ADAL" clId="{76505CF9-1934-4955-AA95-799DB87341BE}" dt="2024-02-26T14:26:30.108" v="847" actId="478"/>
          <ac:picMkLst>
            <pc:docMk/>
            <pc:sldMk cId="0" sldId="267"/>
            <ac:picMk id="3" creationId="{00000000-0000-0000-0000-000000000000}"/>
          </ac:picMkLst>
        </pc:picChg>
        <pc:picChg chg="del mod">
          <ac:chgData name="Jason Webber (He/Him)" userId="6c52e734-46d2-4b9e-be54-bcfaf0eb3c53" providerId="ADAL" clId="{76505CF9-1934-4955-AA95-799DB87341BE}" dt="2024-02-28T11:55:16.694" v="2319" actId="478"/>
          <ac:picMkLst>
            <pc:docMk/>
            <pc:sldMk cId="0" sldId="267"/>
            <ac:picMk id="19" creationId="{00000000-0000-0000-0000-000000000000}"/>
          </ac:picMkLst>
        </pc:picChg>
      </pc:sldChg>
      <pc:sldChg chg="addSp modSp mod">
        <pc:chgData name="Jason Webber (He/Him)" userId="6c52e734-46d2-4b9e-be54-bcfaf0eb3c53" providerId="ADAL" clId="{76505CF9-1934-4955-AA95-799DB87341BE}" dt="2024-02-26T14:17:47.281" v="628" actId="1076"/>
        <pc:sldMkLst>
          <pc:docMk/>
          <pc:sldMk cId="3216824315" sldId="272"/>
        </pc:sldMkLst>
        <pc:spChg chg="mod">
          <ac:chgData name="Jason Webber (He/Him)" userId="6c52e734-46d2-4b9e-be54-bcfaf0eb3c53" providerId="ADAL" clId="{76505CF9-1934-4955-AA95-799DB87341BE}" dt="2024-02-26T14:15:37.538" v="625" actId="20577"/>
          <ac:spMkLst>
            <pc:docMk/>
            <pc:sldMk cId="3216824315" sldId="272"/>
            <ac:spMk id="5" creationId="{E8F8BBAE-219B-6B3C-4F1B-A41CDBEEE230}"/>
          </ac:spMkLst>
        </pc:spChg>
        <pc:picChg chg="add mod">
          <ac:chgData name="Jason Webber (He/Him)" userId="6c52e734-46d2-4b9e-be54-bcfaf0eb3c53" providerId="ADAL" clId="{76505CF9-1934-4955-AA95-799DB87341BE}" dt="2024-02-26T14:17:47.281" v="628" actId="1076"/>
          <ac:picMkLst>
            <pc:docMk/>
            <pc:sldMk cId="3216824315" sldId="272"/>
            <ac:picMk id="2" creationId="{F930FBC4-EA3D-6254-E4C5-A6E8AE7EE1CE}"/>
          </ac:picMkLst>
        </pc:picChg>
      </pc:sldChg>
      <pc:sldChg chg="addSp delSp modSp add mod ord">
        <pc:chgData name="Jason Webber (He/Him)" userId="6c52e734-46d2-4b9e-be54-bcfaf0eb3c53" providerId="ADAL" clId="{76505CF9-1934-4955-AA95-799DB87341BE}" dt="2024-02-28T13:13:37.835" v="3160" actId="313"/>
        <pc:sldMkLst>
          <pc:docMk/>
          <pc:sldMk cId="3812238815" sldId="273"/>
        </pc:sldMkLst>
        <pc:spChg chg="add del mod">
          <ac:chgData name="Jason Webber (He/Him)" userId="6c52e734-46d2-4b9e-be54-bcfaf0eb3c53" providerId="ADAL" clId="{76505CF9-1934-4955-AA95-799DB87341BE}" dt="2024-02-26T14:53:57.642" v="1479" actId="478"/>
          <ac:spMkLst>
            <pc:docMk/>
            <pc:sldMk cId="3812238815" sldId="273"/>
            <ac:spMk id="5" creationId="{B0C2C0B3-AD35-10A6-344C-8E9933DCCC31}"/>
          </ac:spMkLst>
        </pc:spChg>
        <pc:spChg chg="add mod">
          <ac:chgData name="Jason Webber (He/Him)" userId="6c52e734-46d2-4b9e-be54-bcfaf0eb3c53" providerId="ADAL" clId="{76505CF9-1934-4955-AA95-799DB87341BE}" dt="2024-02-28T13:13:37.835" v="3160" actId="313"/>
          <ac:spMkLst>
            <pc:docMk/>
            <pc:sldMk cId="3812238815" sldId="273"/>
            <ac:spMk id="6" creationId="{BB6899EA-2249-4E24-3B20-8AE03C9E180E}"/>
          </ac:spMkLst>
        </pc:spChg>
        <pc:spChg chg="mod">
          <ac:chgData name="Jason Webber (He/Him)" userId="6c52e734-46d2-4b9e-be54-bcfaf0eb3c53" providerId="ADAL" clId="{76505CF9-1934-4955-AA95-799DB87341BE}" dt="2024-02-26T12:26:43.422" v="39" actId="14100"/>
          <ac:spMkLst>
            <pc:docMk/>
            <pc:sldMk cId="3812238815" sldId="273"/>
            <ac:spMk id="7" creationId="{98B7A004-BDD3-2E52-9C23-C5C1345B85C6}"/>
          </ac:spMkLst>
        </pc:spChg>
        <pc:picChg chg="add del mod">
          <ac:chgData name="Jason Webber (He/Him)" userId="6c52e734-46d2-4b9e-be54-bcfaf0eb3c53" providerId="ADAL" clId="{76505CF9-1934-4955-AA95-799DB87341BE}" dt="2024-02-26T14:39:14.793" v="1248" actId="478"/>
          <ac:picMkLst>
            <pc:docMk/>
            <pc:sldMk cId="3812238815" sldId="273"/>
            <ac:picMk id="2" creationId="{1A19D70B-6155-93D4-25E9-1F50058F4C98}"/>
          </ac:picMkLst>
        </pc:picChg>
        <pc:picChg chg="add del mod">
          <ac:chgData name="Jason Webber (He/Him)" userId="6c52e734-46d2-4b9e-be54-bcfaf0eb3c53" providerId="ADAL" clId="{76505CF9-1934-4955-AA95-799DB87341BE}" dt="2024-02-26T14:54:56.887" v="1550" actId="478"/>
          <ac:picMkLst>
            <pc:docMk/>
            <pc:sldMk cId="3812238815" sldId="273"/>
            <ac:picMk id="4" creationId="{6BD0EF32-E3D7-ED6B-80FC-5B9F4E3A3DD6}"/>
          </ac:picMkLst>
        </pc:picChg>
        <pc:picChg chg="add mod">
          <ac:chgData name="Jason Webber (He/Him)" userId="6c52e734-46d2-4b9e-be54-bcfaf0eb3c53" providerId="ADAL" clId="{76505CF9-1934-4955-AA95-799DB87341BE}" dt="2024-02-26T14:55:16.912" v="1553" actId="1076"/>
          <ac:picMkLst>
            <pc:docMk/>
            <pc:sldMk cId="3812238815" sldId="273"/>
            <ac:picMk id="9" creationId="{7E2CB986-7920-ACCE-0099-EDE4CFDF6525}"/>
          </ac:picMkLst>
        </pc:picChg>
      </pc:sldChg>
      <pc:sldChg chg="addSp delSp modSp add mod ord">
        <pc:chgData name="Jason Webber (He/Him)" userId="6c52e734-46d2-4b9e-be54-bcfaf0eb3c53" providerId="ADAL" clId="{76505CF9-1934-4955-AA95-799DB87341BE}" dt="2024-02-26T14:02:50.378" v="358"/>
        <pc:sldMkLst>
          <pc:docMk/>
          <pc:sldMk cId="2629828768" sldId="274"/>
        </pc:sldMkLst>
        <pc:spChg chg="mod">
          <ac:chgData name="Jason Webber (He/Him)" userId="6c52e734-46d2-4b9e-be54-bcfaf0eb3c53" providerId="ADAL" clId="{76505CF9-1934-4955-AA95-799DB87341BE}" dt="2024-02-26T14:02:38.502" v="356" actId="20577"/>
          <ac:spMkLst>
            <pc:docMk/>
            <pc:sldMk cId="2629828768" sldId="274"/>
            <ac:spMk id="18" creationId="{725996EC-ED0C-33D8-5A6B-4690D53417EB}"/>
          </ac:spMkLst>
        </pc:spChg>
        <pc:spChg chg="del">
          <ac:chgData name="Jason Webber (He/Him)" userId="6c52e734-46d2-4b9e-be54-bcfaf0eb3c53" providerId="ADAL" clId="{76505CF9-1934-4955-AA95-799DB87341BE}" dt="2024-02-26T14:00:55.817" v="322" actId="478"/>
          <ac:spMkLst>
            <pc:docMk/>
            <pc:sldMk cId="2629828768" sldId="274"/>
            <ac:spMk id="20" creationId="{CC3B73C0-18AE-BB35-54CE-6E91E2C19AB6}"/>
          </ac:spMkLst>
        </pc:spChg>
        <pc:picChg chg="add mod">
          <ac:chgData name="Jason Webber (He/Him)" userId="6c52e734-46d2-4b9e-be54-bcfaf0eb3c53" providerId="ADAL" clId="{76505CF9-1934-4955-AA95-799DB87341BE}" dt="2024-02-26T14:02:22.297" v="342" actId="1076"/>
          <ac:picMkLst>
            <pc:docMk/>
            <pc:sldMk cId="2629828768" sldId="274"/>
            <ac:picMk id="3" creationId="{99B0F12C-4864-9095-929A-8EF7177715DB}"/>
          </ac:picMkLst>
        </pc:picChg>
        <pc:picChg chg="del">
          <ac:chgData name="Jason Webber (He/Him)" userId="6c52e734-46d2-4b9e-be54-bcfaf0eb3c53" providerId="ADAL" clId="{76505CF9-1934-4955-AA95-799DB87341BE}" dt="2024-02-26T14:00:59.209" v="323" actId="478"/>
          <ac:picMkLst>
            <pc:docMk/>
            <pc:sldMk cId="2629828768" sldId="274"/>
            <ac:picMk id="11" creationId="{331B42DF-25C8-B9AE-2C11-FD07D21B0B1F}"/>
          </ac:picMkLst>
        </pc:picChg>
        <pc:picChg chg="del">
          <ac:chgData name="Jason Webber (He/Him)" userId="6c52e734-46d2-4b9e-be54-bcfaf0eb3c53" providerId="ADAL" clId="{76505CF9-1934-4955-AA95-799DB87341BE}" dt="2024-02-26T14:00:59.209" v="323" actId="478"/>
          <ac:picMkLst>
            <pc:docMk/>
            <pc:sldMk cId="2629828768" sldId="274"/>
            <ac:picMk id="12" creationId="{F2202DC9-2B0A-E026-89F2-378AE4C30813}"/>
          </ac:picMkLst>
        </pc:picChg>
        <pc:picChg chg="del">
          <ac:chgData name="Jason Webber (He/Him)" userId="6c52e734-46d2-4b9e-be54-bcfaf0eb3c53" providerId="ADAL" clId="{76505CF9-1934-4955-AA95-799DB87341BE}" dt="2024-02-26T14:00:59.209" v="323" actId="478"/>
          <ac:picMkLst>
            <pc:docMk/>
            <pc:sldMk cId="2629828768" sldId="274"/>
            <ac:picMk id="13" creationId="{CD7C6740-3C1D-47E4-7440-C1C089CB8918}"/>
          </ac:picMkLst>
        </pc:picChg>
        <pc:picChg chg="del">
          <ac:chgData name="Jason Webber (He/Him)" userId="6c52e734-46d2-4b9e-be54-bcfaf0eb3c53" providerId="ADAL" clId="{76505CF9-1934-4955-AA95-799DB87341BE}" dt="2024-02-26T14:00:59.209" v="323" actId="478"/>
          <ac:picMkLst>
            <pc:docMk/>
            <pc:sldMk cId="2629828768" sldId="274"/>
            <ac:picMk id="14" creationId="{1214A3DA-5FCC-BBD6-0C11-9DEC81229235}"/>
          </ac:picMkLst>
        </pc:picChg>
        <pc:picChg chg="del">
          <ac:chgData name="Jason Webber (He/Him)" userId="6c52e734-46d2-4b9e-be54-bcfaf0eb3c53" providerId="ADAL" clId="{76505CF9-1934-4955-AA95-799DB87341BE}" dt="2024-02-26T14:00:59.209" v="323" actId="478"/>
          <ac:picMkLst>
            <pc:docMk/>
            <pc:sldMk cId="2629828768" sldId="274"/>
            <ac:picMk id="15" creationId="{6D0F6E62-876C-D297-8712-7C24DBF8CAE9}"/>
          </ac:picMkLst>
        </pc:picChg>
        <pc:picChg chg="del">
          <ac:chgData name="Jason Webber (He/Him)" userId="6c52e734-46d2-4b9e-be54-bcfaf0eb3c53" providerId="ADAL" clId="{76505CF9-1934-4955-AA95-799DB87341BE}" dt="2024-02-26T14:00:59.209" v="323" actId="478"/>
          <ac:picMkLst>
            <pc:docMk/>
            <pc:sldMk cId="2629828768" sldId="274"/>
            <ac:picMk id="22" creationId="{34A85B63-93F1-2C5D-36AA-B32B83B025C0}"/>
          </ac:picMkLst>
        </pc:picChg>
        <pc:picChg chg="mod">
          <ac:chgData name="Jason Webber (He/Him)" userId="6c52e734-46d2-4b9e-be54-bcfaf0eb3c53" providerId="ADAL" clId="{76505CF9-1934-4955-AA95-799DB87341BE}" dt="2024-02-26T14:02:22.297" v="342" actId="1076"/>
          <ac:picMkLst>
            <pc:docMk/>
            <pc:sldMk cId="2629828768" sldId="274"/>
            <ac:picMk id="24" creationId="{3910632B-3DAA-1005-1186-84C1A6C44B11}"/>
          </ac:picMkLst>
        </pc:picChg>
      </pc:sldChg>
      <pc:sldChg chg="addSp delSp modSp add mod ord">
        <pc:chgData name="Jason Webber (He/Him)" userId="6c52e734-46d2-4b9e-be54-bcfaf0eb3c53" providerId="ADAL" clId="{76505CF9-1934-4955-AA95-799DB87341BE}" dt="2024-02-26T14:22:53.185" v="788" actId="1076"/>
        <pc:sldMkLst>
          <pc:docMk/>
          <pc:sldMk cId="1326807896" sldId="275"/>
        </pc:sldMkLst>
        <pc:spChg chg="mod">
          <ac:chgData name="Jason Webber (He/Him)" userId="6c52e734-46d2-4b9e-be54-bcfaf0eb3c53" providerId="ADAL" clId="{76505CF9-1934-4955-AA95-799DB87341BE}" dt="2024-02-26T14:22:49.524" v="787" actId="20577"/>
          <ac:spMkLst>
            <pc:docMk/>
            <pc:sldMk cId="1326807896" sldId="275"/>
            <ac:spMk id="18" creationId="{4C779B0C-2474-FCD5-A080-9BA060C05BE2}"/>
          </ac:spMkLst>
        </pc:spChg>
        <pc:spChg chg="mod">
          <ac:chgData name="Jason Webber (He/Him)" userId="6c52e734-46d2-4b9e-be54-bcfaf0eb3c53" providerId="ADAL" clId="{76505CF9-1934-4955-AA95-799DB87341BE}" dt="2024-02-26T14:20:38.151" v="677" actId="20577"/>
          <ac:spMkLst>
            <pc:docMk/>
            <pc:sldMk cId="1326807896" sldId="275"/>
            <ac:spMk id="19" creationId="{08E1700B-85A1-42D9-976C-EFF1EC1A516B}"/>
          </ac:spMkLst>
        </pc:spChg>
        <pc:picChg chg="add mod">
          <ac:chgData name="Jason Webber (He/Him)" userId="6c52e734-46d2-4b9e-be54-bcfaf0eb3c53" providerId="ADAL" clId="{76505CF9-1934-4955-AA95-799DB87341BE}" dt="2024-02-26T14:22:53.185" v="788" actId="1076"/>
          <ac:picMkLst>
            <pc:docMk/>
            <pc:sldMk cId="1326807896" sldId="275"/>
            <ac:picMk id="2" creationId="{9F605858-E555-3562-6883-6B77B47BC7B1}"/>
          </ac:picMkLst>
        </pc:picChg>
        <pc:picChg chg="del">
          <ac:chgData name="Jason Webber (He/Him)" userId="6c52e734-46d2-4b9e-be54-bcfaf0eb3c53" providerId="ADAL" clId="{76505CF9-1934-4955-AA95-799DB87341BE}" dt="2024-02-26T14:20:18.749" v="636" actId="478"/>
          <ac:picMkLst>
            <pc:docMk/>
            <pc:sldMk cId="1326807896" sldId="275"/>
            <ac:picMk id="26" creationId="{A69F27F8-43F6-EE16-9C6E-93B6416F8CCC}"/>
          </ac:picMkLst>
        </pc:picChg>
        <pc:picChg chg="del">
          <ac:chgData name="Jason Webber (He/Him)" userId="6c52e734-46d2-4b9e-be54-bcfaf0eb3c53" providerId="ADAL" clId="{76505CF9-1934-4955-AA95-799DB87341BE}" dt="2024-02-26T14:20:18.749" v="636" actId="478"/>
          <ac:picMkLst>
            <pc:docMk/>
            <pc:sldMk cId="1326807896" sldId="275"/>
            <ac:picMk id="28" creationId="{E90ED0FD-B857-376C-B255-673F16F843CC}"/>
          </ac:picMkLst>
        </pc:picChg>
        <pc:picChg chg="del">
          <ac:chgData name="Jason Webber (He/Him)" userId="6c52e734-46d2-4b9e-be54-bcfaf0eb3c53" providerId="ADAL" clId="{76505CF9-1934-4955-AA95-799DB87341BE}" dt="2024-02-26T14:20:18.749" v="636" actId="478"/>
          <ac:picMkLst>
            <pc:docMk/>
            <pc:sldMk cId="1326807896" sldId="275"/>
            <ac:picMk id="30" creationId="{1B496E29-201F-A7B6-0683-4015AED6BD65}"/>
          </ac:picMkLst>
        </pc:picChg>
        <pc:picChg chg="del">
          <ac:chgData name="Jason Webber (He/Him)" userId="6c52e734-46d2-4b9e-be54-bcfaf0eb3c53" providerId="ADAL" clId="{76505CF9-1934-4955-AA95-799DB87341BE}" dt="2024-02-26T14:20:18.749" v="636" actId="478"/>
          <ac:picMkLst>
            <pc:docMk/>
            <pc:sldMk cId="1326807896" sldId="275"/>
            <ac:picMk id="32" creationId="{AEB2B638-AB13-B944-039A-6538E1DA6F0D}"/>
          </ac:picMkLst>
        </pc:picChg>
        <pc:picChg chg="del">
          <ac:chgData name="Jason Webber (He/Him)" userId="6c52e734-46d2-4b9e-be54-bcfaf0eb3c53" providerId="ADAL" clId="{76505CF9-1934-4955-AA95-799DB87341BE}" dt="2024-02-26T14:20:18.749" v="636" actId="478"/>
          <ac:picMkLst>
            <pc:docMk/>
            <pc:sldMk cId="1326807896" sldId="275"/>
            <ac:picMk id="34" creationId="{3B583D82-4AC0-A943-8469-107355731F0D}"/>
          </ac:picMkLst>
        </pc:picChg>
        <pc:picChg chg="del">
          <ac:chgData name="Jason Webber (He/Him)" userId="6c52e734-46d2-4b9e-be54-bcfaf0eb3c53" providerId="ADAL" clId="{76505CF9-1934-4955-AA95-799DB87341BE}" dt="2024-02-26T14:20:18.749" v="636" actId="478"/>
          <ac:picMkLst>
            <pc:docMk/>
            <pc:sldMk cId="1326807896" sldId="275"/>
            <ac:picMk id="36" creationId="{FDAC18C4-E986-6495-5B93-1AC199B428E9}"/>
          </ac:picMkLst>
        </pc:picChg>
      </pc:sldChg>
      <pc:sldChg chg="addSp modSp new del mod">
        <pc:chgData name="Jason Webber (He/Him)" userId="6c52e734-46d2-4b9e-be54-bcfaf0eb3c53" providerId="ADAL" clId="{76505CF9-1934-4955-AA95-799DB87341BE}" dt="2024-02-26T14:32:59.224" v="1059" actId="47"/>
        <pc:sldMkLst>
          <pc:docMk/>
          <pc:sldMk cId="2925924371" sldId="276"/>
        </pc:sldMkLst>
        <pc:spChg chg="add mod">
          <ac:chgData name="Jason Webber (He/Him)" userId="6c52e734-46d2-4b9e-be54-bcfaf0eb3c53" providerId="ADAL" clId="{76505CF9-1934-4955-AA95-799DB87341BE}" dt="2024-02-26T14:31:04.419" v="1022" actId="208"/>
          <ac:spMkLst>
            <pc:docMk/>
            <pc:sldMk cId="2925924371" sldId="276"/>
            <ac:spMk id="2" creationId="{F839AE91-9AF3-48AF-D1FE-89DF3ABC1F0C}"/>
          </ac:spMkLst>
        </pc:spChg>
      </pc:sldChg>
      <pc:sldChg chg="addSp modSp add mod">
        <pc:chgData name="Jason Webber (He/Him)" userId="6c52e734-46d2-4b9e-be54-bcfaf0eb3c53" providerId="ADAL" clId="{76505CF9-1934-4955-AA95-799DB87341BE}" dt="2024-02-26T14:37:13.134" v="1229" actId="1076"/>
        <pc:sldMkLst>
          <pc:docMk/>
          <pc:sldMk cId="2777164417" sldId="277"/>
        </pc:sldMkLst>
        <pc:spChg chg="add mod ord">
          <ac:chgData name="Jason Webber (He/Him)" userId="6c52e734-46d2-4b9e-be54-bcfaf0eb3c53" providerId="ADAL" clId="{76505CF9-1934-4955-AA95-799DB87341BE}" dt="2024-02-26T14:32:06.312" v="1029" actId="167"/>
          <ac:spMkLst>
            <pc:docMk/>
            <pc:sldMk cId="2777164417" sldId="277"/>
            <ac:spMk id="2" creationId="{7A673EE9-7A8F-06C0-245B-3B88393B9A7A}"/>
          </ac:spMkLst>
        </pc:spChg>
        <pc:spChg chg="mod">
          <ac:chgData name="Jason Webber (He/Him)" userId="6c52e734-46d2-4b9e-be54-bcfaf0eb3c53" providerId="ADAL" clId="{76505CF9-1934-4955-AA95-799DB87341BE}" dt="2024-02-26T14:37:13.134" v="1229" actId="1076"/>
          <ac:spMkLst>
            <pc:docMk/>
            <pc:sldMk cId="2777164417" sldId="277"/>
            <ac:spMk id="7" creationId="{B30BAA15-01B7-3E4B-1535-12B3F033DE31}"/>
          </ac:spMkLst>
        </pc:spChg>
        <pc:picChg chg="mod modCrop">
          <ac:chgData name="Jason Webber (He/Him)" userId="6c52e734-46d2-4b9e-be54-bcfaf0eb3c53" providerId="ADAL" clId="{76505CF9-1934-4955-AA95-799DB87341BE}" dt="2024-02-26T14:32:17.930" v="1030" actId="732"/>
          <ac:picMkLst>
            <pc:docMk/>
            <pc:sldMk cId="2777164417" sldId="277"/>
            <ac:picMk id="5" creationId="{17D24634-3DD1-4E24-3449-2B8D83FED0EF}"/>
          </ac:picMkLst>
        </pc:picChg>
      </pc:sldChg>
      <pc:sldChg chg="modSp add mod">
        <pc:chgData name="Jason Webber (He/Him)" userId="6c52e734-46d2-4b9e-be54-bcfaf0eb3c53" providerId="ADAL" clId="{76505CF9-1934-4955-AA95-799DB87341BE}" dt="2024-02-26T14:36:58.446" v="1220" actId="20577"/>
        <pc:sldMkLst>
          <pc:docMk/>
          <pc:sldMk cId="40238886" sldId="278"/>
        </pc:sldMkLst>
        <pc:spChg chg="mod">
          <ac:chgData name="Jason Webber (He/Him)" userId="6c52e734-46d2-4b9e-be54-bcfaf0eb3c53" providerId="ADAL" clId="{76505CF9-1934-4955-AA95-799DB87341BE}" dt="2024-02-26T14:36:58.446" v="1220" actId="20577"/>
          <ac:spMkLst>
            <pc:docMk/>
            <pc:sldMk cId="40238886" sldId="278"/>
            <ac:spMk id="7" creationId="{D39708A6-5BE6-923F-C643-8B211B879666}"/>
          </ac:spMkLst>
        </pc:spChg>
      </pc:sldChg>
      <pc:sldChg chg="addSp delSp modSp add mod ord">
        <pc:chgData name="Jason Webber (He/Him)" userId="6c52e734-46d2-4b9e-be54-bcfaf0eb3c53" providerId="ADAL" clId="{76505CF9-1934-4955-AA95-799DB87341BE}" dt="2024-02-28T13:21:37.732" v="3715" actId="20577"/>
        <pc:sldMkLst>
          <pc:docMk/>
          <pc:sldMk cId="2048473923" sldId="279"/>
        </pc:sldMkLst>
        <pc:spChg chg="add mod">
          <ac:chgData name="Jason Webber (He/Him)" userId="6c52e734-46d2-4b9e-be54-bcfaf0eb3c53" providerId="ADAL" clId="{76505CF9-1934-4955-AA95-799DB87341BE}" dt="2024-02-28T13:21:37.732" v="3715" actId="20577"/>
          <ac:spMkLst>
            <pc:docMk/>
            <pc:sldMk cId="2048473923" sldId="279"/>
            <ac:spMk id="3" creationId="{700AB741-0D72-7C5E-62FA-82DC86EAFEDF}"/>
          </ac:spMkLst>
        </pc:spChg>
        <pc:spChg chg="del">
          <ac:chgData name="Jason Webber (He/Him)" userId="6c52e734-46d2-4b9e-be54-bcfaf0eb3c53" providerId="ADAL" clId="{76505CF9-1934-4955-AA95-799DB87341BE}" dt="2024-02-26T14:50:38.088" v="1358" actId="478"/>
          <ac:spMkLst>
            <pc:docMk/>
            <pc:sldMk cId="2048473923" sldId="279"/>
            <ac:spMk id="18" creationId="{9E3E4D78-C333-F692-CC9A-114E981F8B35}"/>
          </ac:spMkLst>
        </pc:spChg>
        <pc:spChg chg="del">
          <ac:chgData name="Jason Webber (He/Him)" userId="6c52e734-46d2-4b9e-be54-bcfaf0eb3c53" providerId="ADAL" clId="{76505CF9-1934-4955-AA95-799DB87341BE}" dt="2024-02-26T14:50:51.398" v="1361" actId="478"/>
          <ac:spMkLst>
            <pc:docMk/>
            <pc:sldMk cId="2048473923" sldId="279"/>
            <ac:spMk id="20" creationId="{7E995160-BAD2-63B2-A259-0ACBD9CEED08}"/>
          </ac:spMkLst>
        </pc:spChg>
        <pc:spChg chg="add mod">
          <ac:chgData name="Jason Webber (He/Him)" userId="6c52e734-46d2-4b9e-be54-bcfaf0eb3c53" providerId="ADAL" clId="{76505CF9-1934-4955-AA95-799DB87341BE}" dt="2024-02-28T13:17:07.151" v="3375" actId="14100"/>
          <ac:spMkLst>
            <pc:docMk/>
            <pc:sldMk cId="2048473923" sldId="279"/>
            <ac:spMk id="21" creationId="{37B91E95-5E90-77AC-07B0-1054209AAB9F}"/>
          </ac:spMkLst>
        </pc:spChg>
        <pc:grpChg chg="del">
          <ac:chgData name="Jason Webber (He/Him)" userId="6c52e734-46d2-4b9e-be54-bcfaf0eb3c53" providerId="ADAL" clId="{76505CF9-1934-4955-AA95-799DB87341BE}" dt="2024-02-26T14:50:39.720" v="1359" actId="478"/>
          <ac:grpSpMkLst>
            <pc:docMk/>
            <pc:sldMk cId="2048473923" sldId="279"/>
            <ac:grpSpMk id="2" creationId="{12AC42F8-B357-2763-A154-9F42716F8FB0}"/>
          </ac:grpSpMkLst>
        </pc:grpChg>
        <pc:grpChg chg="del">
          <ac:chgData name="Jason Webber (He/Him)" userId="6c52e734-46d2-4b9e-be54-bcfaf0eb3c53" providerId="ADAL" clId="{76505CF9-1934-4955-AA95-799DB87341BE}" dt="2024-02-26T14:50:34.977" v="1357" actId="478"/>
          <ac:grpSpMkLst>
            <pc:docMk/>
            <pc:sldMk cId="2048473923" sldId="279"/>
            <ac:grpSpMk id="6" creationId="{5B76E3BE-6ABA-0A8E-DAAF-8A3C740A16C7}"/>
          </ac:grpSpMkLst>
        </pc:grpChg>
        <pc:picChg chg="add mod">
          <ac:chgData name="Jason Webber (He/Him)" userId="6c52e734-46d2-4b9e-be54-bcfaf0eb3c53" providerId="ADAL" clId="{76505CF9-1934-4955-AA95-799DB87341BE}" dt="2024-02-28T13:16:35.424" v="3347" actId="1076"/>
          <ac:picMkLst>
            <pc:docMk/>
            <pc:sldMk cId="2048473923" sldId="279"/>
            <ac:picMk id="4" creationId="{241F04DB-BC7C-B932-619A-251BAF5DB5A9}"/>
          </ac:picMkLst>
        </pc:picChg>
        <pc:picChg chg="del">
          <ac:chgData name="Jason Webber (He/Him)" userId="6c52e734-46d2-4b9e-be54-bcfaf0eb3c53" providerId="ADAL" clId="{76505CF9-1934-4955-AA95-799DB87341BE}" dt="2024-02-26T14:50:38.088" v="1358" actId="478"/>
          <ac:picMkLst>
            <pc:docMk/>
            <pc:sldMk cId="2048473923" sldId="279"/>
            <ac:picMk id="19" creationId="{1F7DDBC1-2A70-F285-DDA0-8C8C1F7820CF}"/>
          </ac:picMkLst>
        </pc:picChg>
        <pc:picChg chg="add del mod">
          <ac:chgData name="Jason Webber (He/Him)" userId="6c52e734-46d2-4b9e-be54-bcfaf0eb3c53" providerId="ADAL" clId="{76505CF9-1934-4955-AA95-799DB87341BE}" dt="2024-02-28T12:50:58.432" v="2785" actId="478"/>
          <ac:picMkLst>
            <pc:docMk/>
            <pc:sldMk cId="2048473923" sldId="279"/>
            <ac:picMk id="23" creationId="{499CF1DE-350D-D6BF-A870-259875023531}"/>
          </ac:picMkLst>
        </pc:picChg>
      </pc:sldChg>
      <pc:sldChg chg="addSp delSp modSp add mod">
        <pc:chgData name="Jason Webber (He/Him)" userId="6c52e734-46d2-4b9e-be54-bcfaf0eb3c53" providerId="ADAL" clId="{76505CF9-1934-4955-AA95-799DB87341BE}" dt="2024-02-28T13:12:18.112" v="3099" actId="20577"/>
        <pc:sldMkLst>
          <pc:docMk/>
          <pc:sldMk cId="542074147" sldId="280"/>
        </pc:sldMkLst>
        <pc:spChg chg="mod">
          <ac:chgData name="Jason Webber (He/Him)" userId="6c52e734-46d2-4b9e-be54-bcfaf0eb3c53" providerId="ADAL" clId="{76505CF9-1934-4955-AA95-799DB87341BE}" dt="2024-02-28T13:12:18.112" v="3099" actId="20577"/>
          <ac:spMkLst>
            <pc:docMk/>
            <pc:sldMk cId="542074147" sldId="280"/>
            <ac:spMk id="3" creationId="{8162667C-2A9F-7329-B16C-EE36AA9EBFC0}"/>
          </ac:spMkLst>
        </pc:spChg>
        <pc:spChg chg="mod">
          <ac:chgData name="Jason Webber (He/Him)" userId="6c52e734-46d2-4b9e-be54-bcfaf0eb3c53" providerId="ADAL" clId="{76505CF9-1934-4955-AA95-799DB87341BE}" dt="2024-02-26T14:52:34.852" v="1472" actId="404"/>
          <ac:spMkLst>
            <pc:docMk/>
            <pc:sldMk cId="542074147" sldId="280"/>
            <ac:spMk id="21" creationId="{6B77F4CD-C6C6-DD32-D102-F36B8C0144ED}"/>
          </ac:spMkLst>
        </pc:spChg>
        <pc:picChg chg="add del mod">
          <ac:chgData name="Jason Webber (He/Him)" userId="6c52e734-46d2-4b9e-be54-bcfaf0eb3c53" providerId="ADAL" clId="{76505CF9-1934-4955-AA95-799DB87341BE}" dt="2024-02-26T14:54:44.712" v="1548" actId="478"/>
          <ac:picMkLst>
            <pc:docMk/>
            <pc:sldMk cId="542074147" sldId="280"/>
            <ac:picMk id="2" creationId="{0438B7CE-E2D5-117A-3E41-2D5031C56D7A}"/>
          </ac:picMkLst>
        </pc:picChg>
        <pc:picChg chg="add mod">
          <ac:chgData name="Jason Webber (He/Him)" userId="6c52e734-46d2-4b9e-be54-bcfaf0eb3c53" providerId="ADAL" clId="{76505CF9-1934-4955-AA95-799DB87341BE}" dt="2024-02-28T11:50:15.409" v="1889" actId="1076"/>
          <ac:picMkLst>
            <pc:docMk/>
            <pc:sldMk cId="542074147" sldId="280"/>
            <ac:picMk id="4" creationId="{12A719C0-6315-0E02-65FC-AD82246602B7}"/>
          </ac:picMkLst>
        </pc:picChg>
      </pc:sldChg>
      <pc:sldChg chg="addSp delSp modSp add mod">
        <pc:chgData name="Jason Webber (He/Him)" userId="6c52e734-46d2-4b9e-be54-bcfaf0eb3c53" providerId="ADAL" clId="{76505CF9-1934-4955-AA95-799DB87341BE}" dt="2024-02-28T12:52:26.147" v="2905" actId="20577"/>
        <pc:sldMkLst>
          <pc:docMk/>
          <pc:sldMk cId="969522805" sldId="281"/>
        </pc:sldMkLst>
        <pc:spChg chg="mod">
          <ac:chgData name="Jason Webber (He/Him)" userId="6c52e734-46d2-4b9e-be54-bcfaf0eb3c53" providerId="ADAL" clId="{76505CF9-1934-4955-AA95-799DB87341BE}" dt="2024-02-28T12:52:26.147" v="2905" actId="20577"/>
          <ac:spMkLst>
            <pc:docMk/>
            <pc:sldMk cId="969522805" sldId="281"/>
            <ac:spMk id="3" creationId="{1F6EF2AE-49CC-8120-01E9-7A275A1D4593}"/>
          </ac:spMkLst>
        </pc:spChg>
        <pc:spChg chg="mod">
          <ac:chgData name="Jason Webber (He/Him)" userId="6c52e734-46d2-4b9e-be54-bcfaf0eb3c53" providerId="ADAL" clId="{76505CF9-1934-4955-AA95-799DB87341BE}" dt="2024-02-26T14:59:00.287" v="1717" actId="20577"/>
          <ac:spMkLst>
            <pc:docMk/>
            <pc:sldMk cId="969522805" sldId="281"/>
            <ac:spMk id="21" creationId="{01713A9B-49ED-B913-D117-C023DC5D17F4}"/>
          </ac:spMkLst>
        </pc:spChg>
        <pc:picChg chg="add mod">
          <ac:chgData name="Jason Webber (He/Him)" userId="6c52e734-46d2-4b9e-be54-bcfaf0eb3c53" providerId="ADAL" clId="{76505CF9-1934-4955-AA95-799DB87341BE}" dt="2024-02-28T12:26:58.809" v="2781" actId="1076"/>
          <ac:picMkLst>
            <pc:docMk/>
            <pc:sldMk cId="969522805" sldId="281"/>
            <ac:picMk id="4" creationId="{A263B129-5A75-52D4-C59E-DDB05ADB7D11}"/>
          </ac:picMkLst>
        </pc:picChg>
        <pc:picChg chg="del">
          <ac:chgData name="Jason Webber (He/Him)" userId="6c52e734-46d2-4b9e-be54-bcfaf0eb3c53" providerId="ADAL" clId="{76505CF9-1934-4955-AA95-799DB87341BE}" dt="2024-02-26T14:59:52.287" v="1775" actId="478"/>
          <ac:picMkLst>
            <pc:docMk/>
            <pc:sldMk cId="969522805" sldId="281"/>
            <ac:picMk id="23" creationId="{0C836B32-D606-A59A-42B7-2375222F89A8}"/>
          </ac:picMkLst>
        </pc:picChg>
      </pc:sldChg>
      <pc:sldChg chg="modSp add mod">
        <pc:chgData name="Jason Webber (He/Him)" userId="6c52e734-46d2-4b9e-be54-bcfaf0eb3c53" providerId="ADAL" clId="{76505CF9-1934-4955-AA95-799DB87341BE}" dt="2024-02-28T13:17:27.106" v="3390" actId="20577"/>
        <pc:sldMkLst>
          <pc:docMk/>
          <pc:sldMk cId="2414272372" sldId="282"/>
        </pc:sldMkLst>
        <pc:spChg chg="mod">
          <ac:chgData name="Jason Webber (He/Him)" userId="6c52e734-46d2-4b9e-be54-bcfaf0eb3c53" providerId="ADAL" clId="{76505CF9-1934-4955-AA95-799DB87341BE}" dt="2024-02-28T13:17:27.106" v="3390" actId="20577"/>
          <ac:spMkLst>
            <pc:docMk/>
            <pc:sldMk cId="2414272372" sldId="282"/>
            <ac:spMk id="21" creationId="{50828BE6-9B65-DC61-4CB5-7D1223B921CB}"/>
          </ac:spMkLst>
        </pc:spChg>
      </pc:sldChg>
      <pc:sldChg chg="addSp delSp modSp add mod">
        <pc:chgData name="Jason Webber (He/Him)" userId="6c52e734-46d2-4b9e-be54-bcfaf0eb3c53" providerId="ADAL" clId="{76505CF9-1934-4955-AA95-799DB87341BE}" dt="2024-02-28T12:56:47.747" v="3061" actId="1076"/>
        <pc:sldMkLst>
          <pc:docMk/>
          <pc:sldMk cId="3962813314" sldId="283"/>
        </pc:sldMkLst>
        <pc:spChg chg="mod">
          <ac:chgData name="Jason Webber (He/Him)" userId="6c52e734-46d2-4b9e-be54-bcfaf0eb3c53" providerId="ADAL" clId="{76505CF9-1934-4955-AA95-799DB87341BE}" dt="2024-02-28T12:56:35.373" v="3060" actId="20577"/>
          <ac:spMkLst>
            <pc:docMk/>
            <pc:sldMk cId="3962813314" sldId="283"/>
            <ac:spMk id="3" creationId="{E47642A0-27A3-7D26-388A-B22665E9DA70}"/>
          </ac:spMkLst>
        </pc:spChg>
        <pc:spChg chg="mod">
          <ac:chgData name="Jason Webber (He/Him)" userId="6c52e734-46d2-4b9e-be54-bcfaf0eb3c53" providerId="ADAL" clId="{76505CF9-1934-4955-AA95-799DB87341BE}" dt="2024-02-28T12:52:44.449" v="2929" actId="20577"/>
          <ac:spMkLst>
            <pc:docMk/>
            <pc:sldMk cId="3962813314" sldId="283"/>
            <ac:spMk id="21" creationId="{BE3CC5E7-4799-C219-059F-12C4D0AEA75B}"/>
          </ac:spMkLst>
        </pc:spChg>
        <pc:picChg chg="del">
          <ac:chgData name="Jason Webber (He/Him)" userId="6c52e734-46d2-4b9e-be54-bcfaf0eb3c53" providerId="ADAL" clId="{76505CF9-1934-4955-AA95-799DB87341BE}" dt="2024-02-28T12:52:46.207" v="2930" actId="478"/>
          <ac:picMkLst>
            <pc:docMk/>
            <pc:sldMk cId="3962813314" sldId="283"/>
            <ac:picMk id="4" creationId="{E71319D7-BFF7-03CE-3D99-1B079D4857C5}"/>
          </ac:picMkLst>
        </pc:picChg>
        <pc:picChg chg="add mod">
          <ac:chgData name="Jason Webber (He/Him)" userId="6c52e734-46d2-4b9e-be54-bcfaf0eb3c53" providerId="ADAL" clId="{76505CF9-1934-4955-AA95-799DB87341BE}" dt="2024-02-28T12:56:47.747" v="3061" actId="1076"/>
          <ac:picMkLst>
            <pc:docMk/>
            <pc:sldMk cId="3962813314" sldId="283"/>
            <ac:picMk id="5" creationId="{13847F9A-5E51-6BBC-3ADC-3B8DC312F4F1}"/>
          </ac:picMkLst>
        </pc:picChg>
      </pc:sldChg>
      <pc:sldChg chg="addSp delSp modSp add mod">
        <pc:chgData name="Jason Webber (He/Him)" userId="6c52e734-46d2-4b9e-be54-bcfaf0eb3c53" providerId="ADAL" clId="{76505CF9-1934-4955-AA95-799DB87341BE}" dt="2024-02-28T13:25:48.409" v="4068" actId="20577"/>
        <pc:sldMkLst>
          <pc:docMk/>
          <pc:sldMk cId="3158291401" sldId="284"/>
        </pc:sldMkLst>
        <pc:spChg chg="mod">
          <ac:chgData name="Jason Webber (He/Him)" userId="6c52e734-46d2-4b9e-be54-bcfaf0eb3c53" providerId="ADAL" clId="{76505CF9-1934-4955-AA95-799DB87341BE}" dt="2024-02-28T13:25:48.409" v="4068" actId="20577"/>
          <ac:spMkLst>
            <pc:docMk/>
            <pc:sldMk cId="3158291401" sldId="284"/>
            <ac:spMk id="3" creationId="{78D08A5F-6B8E-5E2D-5FD9-1BC85BCB976F}"/>
          </ac:spMkLst>
        </pc:spChg>
        <pc:spChg chg="mod">
          <ac:chgData name="Jason Webber (He/Him)" userId="6c52e734-46d2-4b9e-be54-bcfaf0eb3c53" providerId="ADAL" clId="{76505CF9-1934-4955-AA95-799DB87341BE}" dt="2024-02-28T13:21:55.325" v="3738" actId="20577"/>
          <ac:spMkLst>
            <pc:docMk/>
            <pc:sldMk cId="3158291401" sldId="284"/>
            <ac:spMk id="21" creationId="{401F89B9-D133-D566-B131-468BE48986F0}"/>
          </ac:spMkLst>
        </pc:spChg>
        <pc:picChg chg="del">
          <ac:chgData name="Jason Webber (He/Him)" userId="6c52e734-46d2-4b9e-be54-bcfaf0eb3c53" providerId="ADAL" clId="{76505CF9-1934-4955-AA95-799DB87341BE}" dt="2024-02-28T13:22:00.765" v="3740" actId="478"/>
          <ac:picMkLst>
            <pc:docMk/>
            <pc:sldMk cId="3158291401" sldId="284"/>
            <ac:picMk id="4" creationId="{822D1D68-01E7-26F0-9C3A-B0A9BAF3413A}"/>
          </ac:picMkLst>
        </pc:picChg>
        <pc:picChg chg="add mod">
          <ac:chgData name="Jason Webber (He/Him)" userId="6c52e734-46d2-4b9e-be54-bcfaf0eb3c53" providerId="ADAL" clId="{76505CF9-1934-4955-AA95-799DB87341BE}" dt="2024-02-28T13:24:33.159" v="3920" actId="1076"/>
          <ac:picMkLst>
            <pc:docMk/>
            <pc:sldMk cId="3158291401" sldId="284"/>
            <ac:picMk id="5" creationId="{8E554CAF-81B1-F32E-C74E-04D2A3437FD8}"/>
          </ac:picMkLst>
        </pc:picChg>
      </pc:sldChg>
    </pc:docChg>
  </pc:docChgLst>
  <pc:docChgLst>
    <pc:chgData name="Jason Webber (He/Him)" userId="6c52e734-46d2-4b9e-be54-bcfaf0eb3c53" providerId="ADAL" clId="{E365FB91-3869-48E9-B9C5-4B91192C41AA}"/>
    <pc:docChg chg="custSel addSld modSld">
      <pc:chgData name="Jason Webber (He/Him)" userId="6c52e734-46d2-4b9e-be54-bcfaf0eb3c53" providerId="ADAL" clId="{E365FB91-3869-48E9-B9C5-4B91192C41AA}" dt="2024-02-29T10:02:45.262" v="257" actId="1076"/>
      <pc:docMkLst>
        <pc:docMk/>
      </pc:docMkLst>
      <pc:sldChg chg="modSp mod">
        <pc:chgData name="Jason Webber (He/Him)" userId="6c52e734-46d2-4b9e-be54-bcfaf0eb3c53" providerId="ADAL" clId="{E365FB91-3869-48E9-B9C5-4B91192C41AA}" dt="2024-02-29T10:02:45.262" v="257" actId="1076"/>
        <pc:sldMkLst>
          <pc:docMk/>
          <pc:sldMk cId="736618207" sldId="256"/>
        </pc:sldMkLst>
        <pc:spChg chg="mod">
          <ac:chgData name="Jason Webber (He/Him)" userId="6c52e734-46d2-4b9e-be54-bcfaf0eb3c53" providerId="ADAL" clId="{E365FB91-3869-48E9-B9C5-4B91192C41AA}" dt="2024-02-29T10:02:45.262" v="257" actId="1076"/>
          <ac:spMkLst>
            <pc:docMk/>
            <pc:sldMk cId="736618207" sldId="256"/>
            <ac:spMk id="2" creationId="{384E3EC4-82D9-77FC-2C5E-47E773D83A35}"/>
          </ac:spMkLst>
        </pc:spChg>
      </pc:sldChg>
      <pc:sldChg chg="modNotesTx">
        <pc:chgData name="Jason Webber (He/Him)" userId="6c52e734-46d2-4b9e-be54-bcfaf0eb3c53" providerId="ADAL" clId="{E365FB91-3869-48E9-B9C5-4B91192C41AA}" dt="2024-02-29T09:56:09.632" v="30" actId="20577"/>
        <pc:sldMkLst>
          <pc:docMk/>
          <pc:sldMk cId="0" sldId="258"/>
        </pc:sldMkLst>
      </pc:sldChg>
      <pc:sldChg chg="modSp mod">
        <pc:chgData name="Jason Webber (He/Him)" userId="6c52e734-46d2-4b9e-be54-bcfaf0eb3c53" providerId="ADAL" clId="{E365FB91-3869-48E9-B9C5-4B91192C41AA}" dt="2024-02-29T09:58:16.123" v="134" actId="313"/>
        <pc:sldMkLst>
          <pc:docMk/>
          <pc:sldMk cId="1357325056" sldId="286"/>
        </pc:sldMkLst>
        <pc:spChg chg="mod">
          <ac:chgData name="Jason Webber (He/Him)" userId="6c52e734-46d2-4b9e-be54-bcfaf0eb3c53" providerId="ADAL" clId="{E365FB91-3869-48E9-B9C5-4B91192C41AA}" dt="2024-02-29T09:58:16.123" v="134" actId="313"/>
          <ac:spMkLst>
            <pc:docMk/>
            <pc:sldMk cId="1357325056" sldId="286"/>
            <ac:spMk id="5" creationId="{21A16ED0-05E2-985D-5B92-A0FC2338CCC4}"/>
          </ac:spMkLst>
        </pc:spChg>
      </pc:sldChg>
      <pc:sldChg chg="modSp mod">
        <pc:chgData name="Jason Webber (He/Him)" userId="6c52e734-46d2-4b9e-be54-bcfaf0eb3c53" providerId="ADAL" clId="{E365FB91-3869-48E9-B9C5-4B91192C41AA}" dt="2024-02-29T09:58:59.722" v="154" actId="20577"/>
        <pc:sldMkLst>
          <pc:docMk/>
          <pc:sldMk cId="2884806994" sldId="287"/>
        </pc:sldMkLst>
        <pc:spChg chg="mod">
          <ac:chgData name="Jason Webber (He/Him)" userId="6c52e734-46d2-4b9e-be54-bcfaf0eb3c53" providerId="ADAL" clId="{E365FB91-3869-48E9-B9C5-4B91192C41AA}" dt="2024-02-29T09:58:59.722" v="154" actId="20577"/>
          <ac:spMkLst>
            <pc:docMk/>
            <pc:sldMk cId="2884806994" sldId="287"/>
            <ac:spMk id="5" creationId="{B14CA859-5F67-87F3-F5AA-D5544EBB8C24}"/>
          </ac:spMkLst>
        </pc:spChg>
      </pc:sldChg>
      <pc:sldChg chg="modSp mod">
        <pc:chgData name="Jason Webber (He/Him)" userId="6c52e734-46d2-4b9e-be54-bcfaf0eb3c53" providerId="ADAL" clId="{E365FB91-3869-48E9-B9C5-4B91192C41AA}" dt="2024-02-29T09:59:37.042" v="161" actId="20577"/>
        <pc:sldMkLst>
          <pc:docMk/>
          <pc:sldMk cId="3501946991" sldId="288"/>
        </pc:sldMkLst>
        <pc:spChg chg="mod">
          <ac:chgData name="Jason Webber (He/Him)" userId="6c52e734-46d2-4b9e-be54-bcfaf0eb3c53" providerId="ADAL" clId="{E365FB91-3869-48E9-B9C5-4B91192C41AA}" dt="2024-02-29T09:59:37.042" v="161" actId="20577"/>
          <ac:spMkLst>
            <pc:docMk/>
            <pc:sldMk cId="3501946991" sldId="288"/>
            <ac:spMk id="5" creationId="{4843756C-E66C-7C77-96CC-2C6922B2C4D5}"/>
          </ac:spMkLst>
        </pc:spChg>
      </pc:sldChg>
      <pc:sldChg chg="modSp mod modNotesTx">
        <pc:chgData name="Jason Webber (He/Him)" userId="6c52e734-46d2-4b9e-be54-bcfaf0eb3c53" providerId="ADAL" clId="{E365FB91-3869-48E9-B9C5-4B91192C41AA}" dt="2024-02-29T10:02:05.795" v="252" actId="20577"/>
        <pc:sldMkLst>
          <pc:docMk/>
          <pc:sldMk cId="290963295" sldId="289"/>
        </pc:sldMkLst>
        <pc:spChg chg="mod">
          <ac:chgData name="Jason Webber (He/Him)" userId="6c52e734-46d2-4b9e-be54-bcfaf0eb3c53" providerId="ADAL" clId="{E365FB91-3869-48E9-B9C5-4B91192C41AA}" dt="2024-02-29T10:02:05.795" v="252" actId="20577"/>
          <ac:spMkLst>
            <pc:docMk/>
            <pc:sldMk cId="290963295" sldId="289"/>
            <ac:spMk id="5" creationId="{37A3493D-06B7-10FC-6476-7A5B36A9371F}"/>
          </ac:spMkLst>
        </pc:spChg>
      </pc:sldChg>
      <pc:sldChg chg="modSp add mod">
        <pc:chgData name="Jason Webber (He/Him)" userId="6c52e734-46d2-4b9e-be54-bcfaf0eb3c53" providerId="ADAL" clId="{E365FB91-3869-48E9-B9C5-4B91192C41AA}" dt="2024-02-29T10:02:13.397" v="256" actId="404"/>
        <pc:sldMkLst>
          <pc:docMk/>
          <pc:sldMk cId="1708314996" sldId="292"/>
        </pc:sldMkLst>
        <pc:spChg chg="mod">
          <ac:chgData name="Jason Webber (He/Him)" userId="6c52e734-46d2-4b9e-be54-bcfaf0eb3c53" providerId="ADAL" clId="{E365FB91-3869-48E9-B9C5-4B91192C41AA}" dt="2024-02-29T10:02:13.397" v="256" actId="404"/>
          <ac:spMkLst>
            <pc:docMk/>
            <pc:sldMk cId="1708314996" sldId="292"/>
            <ac:spMk id="5" creationId="{C58F518C-E798-258E-C3DB-A1BFDA312CDE}"/>
          </ac:spMkLst>
        </pc:spChg>
      </pc:sldChg>
    </pc:docChg>
  </pc:docChgLst>
  <pc:docChgLst>
    <pc:chgData name="Jason Webber (He/Him)" userId="6c52e734-46d2-4b9e-be54-bcfaf0eb3c53" providerId="ADAL" clId="{50957954-D3A8-4BEA-850A-BD488DAAE5C4}"/>
    <pc:docChg chg="undo custSel modSld">
      <pc:chgData name="Jason Webber (He/Him)" userId="6c52e734-46d2-4b9e-be54-bcfaf0eb3c53" providerId="ADAL" clId="{50957954-D3A8-4BEA-850A-BD488DAAE5C4}" dt="2024-02-29T10:39:15.640" v="348" actId="20577"/>
      <pc:docMkLst>
        <pc:docMk/>
      </pc:docMkLst>
      <pc:sldChg chg="addSp delSp modSp mod">
        <pc:chgData name="Jason Webber (He/Him)" userId="6c52e734-46d2-4b9e-be54-bcfaf0eb3c53" providerId="ADAL" clId="{50957954-D3A8-4BEA-850A-BD488DAAE5C4}" dt="2024-02-29T10:32:15.551" v="66" actId="164"/>
        <pc:sldMkLst>
          <pc:docMk/>
          <pc:sldMk cId="736618207" sldId="256"/>
        </pc:sldMkLst>
        <pc:spChg chg="mod">
          <ac:chgData name="Jason Webber (He/Him)" userId="6c52e734-46d2-4b9e-be54-bcfaf0eb3c53" providerId="ADAL" clId="{50957954-D3A8-4BEA-850A-BD488DAAE5C4}" dt="2024-02-29T10:32:15.551" v="66" actId="164"/>
          <ac:spMkLst>
            <pc:docMk/>
            <pc:sldMk cId="736618207" sldId="256"/>
            <ac:spMk id="2" creationId="{384E3EC4-82D9-77FC-2C5E-47E773D83A35}"/>
          </ac:spMkLst>
        </pc:spChg>
        <pc:spChg chg="mod">
          <ac:chgData name="Jason Webber (He/Him)" userId="6c52e734-46d2-4b9e-be54-bcfaf0eb3c53" providerId="ADAL" clId="{50957954-D3A8-4BEA-850A-BD488DAAE5C4}" dt="2024-02-29T10:32:15.551" v="66" actId="164"/>
          <ac:spMkLst>
            <pc:docMk/>
            <pc:sldMk cId="736618207" sldId="256"/>
            <ac:spMk id="6" creationId="{33251EDA-1EA1-6A16-B1F1-CF893A8BA243}"/>
          </ac:spMkLst>
        </pc:spChg>
        <pc:spChg chg="add mod">
          <ac:chgData name="Jason Webber (He/Him)" userId="6c52e734-46d2-4b9e-be54-bcfaf0eb3c53" providerId="ADAL" clId="{50957954-D3A8-4BEA-850A-BD488DAAE5C4}" dt="2024-02-29T10:32:15.551" v="66" actId="164"/>
          <ac:spMkLst>
            <pc:docMk/>
            <pc:sldMk cId="736618207" sldId="256"/>
            <ac:spMk id="8" creationId="{D4843371-6525-1645-B225-52B482101E8C}"/>
          </ac:spMkLst>
        </pc:spChg>
        <pc:grpChg chg="add mod">
          <ac:chgData name="Jason Webber (He/Him)" userId="6c52e734-46d2-4b9e-be54-bcfaf0eb3c53" providerId="ADAL" clId="{50957954-D3A8-4BEA-850A-BD488DAAE5C4}" dt="2024-02-29T10:32:07.394" v="65" actId="164"/>
          <ac:grpSpMkLst>
            <pc:docMk/>
            <pc:sldMk cId="736618207" sldId="256"/>
            <ac:grpSpMk id="11" creationId="{0D889D00-ECE9-794C-2CA6-673732E016C9}"/>
          </ac:grpSpMkLst>
        </pc:grpChg>
        <pc:grpChg chg="add mod">
          <ac:chgData name="Jason Webber (He/Him)" userId="6c52e734-46d2-4b9e-be54-bcfaf0eb3c53" providerId="ADAL" clId="{50957954-D3A8-4BEA-850A-BD488DAAE5C4}" dt="2024-02-29T10:32:15.551" v="66" actId="164"/>
          <ac:grpSpMkLst>
            <pc:docMk/>
            <pc:sldMk cId="736618207" sldId="256"/>
            <ac:grpSpMk id="12" creationId="{FD185874-E476-7D58-03C1-8DB912AAA5FE}"/>
          </ac:grpSpMkLst>
        </pc:grpChg>
        <pc:picChg chg="add del mod">
          <ac:chgData name="Jason Webber (He/Him)" userId="6c52e734-46d2-4b9e-be54-bcfaf0eb3c53" providerId="ADAL" clId="{50957954-D3A8-4BEA-850A-BD488DAAE5C4}" dt="2024-02-29T10:28:08.081" v="16" actId="478"/>
          <ac:picMkLst>
            <pc:docMk/>
            <pc:sldMk cId="736618207" sldId="256"/>
            <ac:picMk id="3" creationId="{2DE0F585-947C-3E05-17F7-D11B5BD32E9F}"/>
          </ac:picMkLst>
        </pc:picChg>
        <pc:picChg chg="mod ord">
          <ac:chgData name="Jason Webber (He/Him)" userId="6c52e734-46d2-4b9e-be54-bcfaf0eb3c53" providerId="ADAL" clId="{50957954-D3A8-4BEA-850A-BD488DAAE5C4}" dt="2024-02-29T10:32:15.551" v="66" actId="164"/>
          <ac:picMkLst>
            <pc:docMk/>
            <pc:sldMk cId="736618207" sldId="256"/>
            <ac:picMk id="5" creationId="{F302223B-DF9B-98CA-8960-7CF79A6F740A}"/>
          </ac:picMkLst>
        </pc:picChg>
        <pc:picChg chg="add mod ord modCrop">
          <ac:chgData name="Jason Webber (He/Him)" userId="6c52e734-46d2-4b9e-be54-bcfaf0eb3c53" providerId="ADAL" clId="{50957954-D3A8-4BEA-850A-BD488DAAE5C4}" dt="2024-02-29T10:32:15.551" v="66" actId="164"/>
          <ac:picMkLst>
            <pc:docMk/>
            <pc:sldMk cId="736618207" sldId="256"/>
            <ac:picMk id="7" creationId="{58B16365-3C6D-3E37-783A-44DB707417B8}"/>
          </ac:picMkLst>
        </pc:picChg>
        <pc:picChg chg="mod">
          <ac:chgData name="Jason Webber (He/Him)" userId="6c52e734-46d2-4b9e-be54-bcfaf0eb3c53" providerId="ADAL" clId="{50957954-D3A8-4BEA-850A-BD488DAAE5C4}" dt="2024-02-29T10:32:07.394" v="65" actId="164"/>
          <ac:picMkLst>
            <pc:docMk/>
            <pc:sldMk cId="736618207" sldId="256"/>
            <ac:picMk id="9" creationId="{D5168FCA-337F-0A33-CC92-EE1E5556B48B}"/>
          </ac:picMkLst>
        </pc:picChg>
        <pc:picChg chg="add mod modCrop">
          <ac:chgData name="Jason Webber (He/Him)" userId="6c52e734-46d2-4b9e-be54-bcfaf0eb3c53" providerId="ADAL" clId="{50957954-D3A8-4BEA-850A-BD488DAAE5C4}" dt="2024-02-29T10:32:15.551" v="66" actId="164"/>
          <ac:picMkLst>
            <pc:docMk/>
            <pc:sldMk cId="736618207" sldId="256"/>
            <ac:picMk id="10" creationId="{3916FB02-5BE1-5511-8D10-89AFA062CAA2}"/>
          </ac:picMkLst>
        </pc:picChg>
      </pc:sldChg>
      <pc:sldChg chg="modSp mod modNotesTx">
        <pc:chgData name="Jason Webber (He/Him)" userId="6c52e734-46d2-4b9e-be54-bcfaf0eb3c53" providerId="ADAL" clId="{50957954-D3A8-4BEA-850A-BD488DAAE5C4}" dt="2024-02-29T10:34:33.003" v="188" actId="20577"/>
        <pc:sldMkLst>
          <pc:docMk/>
          <pc:sldMk cId="0" sldId="258"/>
        </pc:sldMkLst>
        <pc:spChg chg="mod">
          <ac:chgData name="Jason Webber (He/Him)" userId="6c52e734-46d2-4b9e-be54-bcfaf0eb3c53" providerId="ADAL" clId="{50957954-D3A8-4BEA-850A-BD488DAAE5C4}" dt="2024-02-29T10:33:22.086" v="101" actId="20577"/>
          <ac:spMkLst>
            <pc:docMk/>
            <pc:sldMk cId="0" sldId="258"/>
            <ac:spMk id="3" creationId="{827D3387-604B-77B7-3DE7-E583EADC049F}"/>
          </ac:spMkLst>
        </pc:spChg>
      </pc:sldChg>
      <pc:sldChg chg="addSp delSp modSp mod modNotesTx">
        <pc:chgData name="Jason Webber (He/Him)" userId="6c52e734-46d2-4b9e-be54-bcfaf0eb3c53" providerId="ADAL" clId="{50957954-D3A8-4BEA-850A-BD488DAAE5C4}" dt="2024-02-29T10:36:31.980" v="212" actId="20577"/>
        <pc:sldMkLst>
          <pc:docMk/>
          <pc:sldMk cId="3216824315" sldId="272"/>
        </pc:sldMkLst>
        <pc:spChg chg="mod">
          <ac:chgData name="Jason Webber (He/Him)" userId="6c52e734-46d2-4b9e-be54-bcfaf0eb3c53" providerId="ADAL" clId="{50957954-D3A8-4BEA-850A-BD488DAAE5C4}" dt="2024-02-29T10:36:31.980" v="212" actId="20577"/>
          <ac:spMkLst>
            <pc:docMk/>
            <pc:sldMk cId="3216824315" sldId="272"/>
            <ac:spMk id="5" creationId="{E8F8BBAE-219B-6B3C-4F1B-A41CDBEEE230}"/>
          </ac:spMkLst>
        </pc:spChg>
        <pc:picChg chg="add mod ord">
          <ac:chgData name="Jason Webber (He/Him)" userId="6c52e734-46d2-4b9e-be54-bcfaf0eb3c53" providerId="ADAL" clId="{50957954-D3A8-4BEA-850A-BD488DAAE5C4}" dt="2024-02-29T10:36:20.870" v="194"/>
          <ac:picMkLst>
            <pc:docMk/>
            <pc:sldMk cId="3216824315" sldId="272"/>
            <ac:picMk id="3" creationId="{81EC6E74-185F-ECE6-3EFA-5C2A925720B3}"/>
          </ac:picMkLst>
        </pc:picChg>
        <pc:picChg chg="del">
          <ac:chgData name="Jason Webber (He/Him)" userId="6c52e734-46d2-4b9e-be54-bcfaf0eb3c53" providerId="ADAL" clId="{50957954-D3A8-4BEA-850A-BD488DAAE5C4}" dt="2024-02-29T10:36:09.435" v="193" actId="478"/>
          <ac:picMkLst>
            <pc:docMk/>
            <pc:sldMk cId="3216824315" sldId="272"/>
            <ac:picMk id="8" creationId="{93682A37-4D7D-3FA9-A2E7-7DAB91A24B67}"/>
          </ac:picMkLst>
        </pc:picChg>
      </pc:sldChg>
      <pc:sldChg chg="modSp mod">
        <pc:chgData name="Jason Webber (He/Him)" userId="6c52e734-46d2-4b9e-be54-bcfaf0eb3c53" providerId="ADAL" clId="{50957954-D3A8-4BEA-850A-BD488DAAE5C4}" dt="2024-02-29T10:37:20.300" v="246" actId="20577"/>
        <pc:sldMkLst>
          <pc:docMk/>
          <pc:sldMk cId="1357325056" sldId="286"/>
        </pc:sldMkLst>
        <pc:spChg chg="mod">
          <ac:chgData name="Jason Webber (He/Him)" userId="6c52e734-46d2-4b9e-be54-bcfaf0eb3c53" providerId="ADAL" clId="{50957954-D3A8-4BEA-850A-BD488DAAE5C4}" dt="2024-02-29T10:37:20.300" v="246" actId="20577"/>
          <ac:spMkLst>
            <pc:docMk/>
            <pc:sldMk cId="1357325056" sldId="286"/>
            <ac:spMk id="5" creationId="{21A16ED0-05E2-985D-5B92-A0FC2338CCC4}"/>
          </ac:spMkLst>
        </pc:spChg>
      </pc:sldChg>
      <pc:sldChg chg="modSp mod">
        <pc:chgData name="Jason Webber (He/Him)" userId="6c52e734-46d2-4b9e-be54-bcfaf0eb3c53" providerId="ADAL" clId="{50957954-D3A8-4BEA-850A-BD488DAAE5C4}" dt="2024-02-29T10:38:26.331" v="302" actId="20577"/>
        <pc:sldMkLst>
          <pc:docMk/>
          <pc:sldMk cId="2884806994" sldId="287"/>
        </pc:sldMkLst>
        <pc:spChg chg="mod">
          <ac:chgData name="Jason Webber (He/Him)" userId="6c52e734-46d2-4b9e-be54-bcfaf0eb3c53" providerId="ADAL" clId="{50957954-D3A8-4BEA-850A-BD488DAAE5C4}" dt="2024-02-29T10:38:26.331" v="302" actId="20577"/>
          <ac:spMkLst>
            <pc:docMk/>
            <pc:sldMk cId="2884806994" sldId="287"/>
            <ac:spMk id="5" creationId="{B14CA859-5F67-87F3-F5AA-D5544EBB8C24}"/>
          </ac:spMkLst>
        </pc:spChg>
      </pc:sldChg>
      <pc:sldChg chg="addSp delSp modSp mod">
        <pc:chgData name="Jason Webber (He/Him)" userId="6c52e734-46d2-4b9e-be54-bcfaf0eb3c53" providerId="ADAL" clId="{50957954-D3A8-4BEA-850A-BD488DAAE5C4}" dt="2024-02-29T10:39:15.640" v="348" actId="20577"/>
        <pc:sldMkLst>
          <pc:docMk/>
          <pc:sldMk cId="3501946991" sldId="288"/>
        </pc:sldMkLst>
        <pc:spChg chg="add del mod">
          <ac:chgData name="Jason Webber (He/Him)" userId="6c52e734-46d2-4b9e-be54-bcfaf0eb3c53" providerId="ADAL" clId="{50957954-D3A8-4BEA-850A-BD488DAAE5C4}" dt="2024-02-29T10:39:15.640" v="348" actId="20577"/>
          <ac:spMkLst>
            <pc:docMk/>
            <pc:sldMk cId="3501946991" sldId="288"/>
            <ac:spMk id="5" creationId="{4843756C-E66C-7C77-96CC-2C6922B2C4D5}"/>
          </ac:spMkLst>
        </pc:spChg>
      </pc:sldChg>
    </pc:docChg>
  </pc:docChgLst>
  <pc:docChgLst>
    <pc:chgData name="Jason Webber (He/Him)" userId="6c52e734-46d2-4b9e-be54-bcfaf0eb3c53" providerId="ADAL" clId="{9B14AE9A-99CF-4B8D-9B35-C7D2D2256334}"/>
    <pc:docChg chg="custSel delSld modSld">
      <pc:chgData name="Jason Webber (He/Him)" userId="6c52e734-46d2-4b9e-be54-bcfaf0eb3c53" providerId="ADAL" clId="{9B14AE9A-99CF-4B8D-9B35-C7D2D2256334}" dt="2024-02-29T10:09:09.531" v="254" actId="47"/>
      <pc:docMkLst>
        <pc:docMk/>
      </pc:docMkLst>
      <pc:sldChg chg="modSp mod">
        <pc:chgData name="Jason Webber (He/Him)" userId="6c52e734-46d2-4b9e-be54-bcfaf0eb3c53" providerId="ADAL" clId="{9B14AE9A-99CF-4B8D-9B35-C7D2D2256334}" dt="2024-02-29T10:06:13.207" v="142" actId="1076"/>
        <pc:sldMkLst>
          <pc:docMk/>
          <pc:sldMk cId="736618207" sldId="256"/>
        </pc:sldMkLst>
        <pc:spChg chg="mod">
          <ac:chgData name="Jason Webber (He/Him)" userId="6c52e734-46d2-4b9e-be54-bcfaf0eb3c53" providerId="ADAL" clId="{9B14AE9A-99CF-4B8D-9B35-C7D2D2256334}" dt="2024-02-29T10:06:13.207" v="142" actId="1076"/>
          <ac:spMkLst>
            <pc:docMk/>
            <pc:sldMk cId="736618207" sldId="256"/>
            <ac:spMk id="2" creationId="{384E3EC4-82D9-77FC-2C5E-47E773D83A35}"/>
          </ac:spMkLst>
        </pc:spChg>
      </pc:sldChg>
      <pc:sldChg chg="modNotesTx">
        <pc:chgData name="Jason Webber (He/Him)" userId="6c52e734-46d2-4b9e-be54-bcfaf0eb3c53" providerId="ADAL" clId="{9B14AE9A-99CF-4B8D-9B35-C7D2D2256334}" dt="2024-02-29T10:05:52.416" v="133" actId="20577"/>
        <pc:sldMkLst>
          <pc:docMk/>
          <pc:sldMk cId="0" sldId="258"/>
        </pc:sldMkLst>
      </pc:sldChg>
      <pc:sldChg chg="modSp mod">
        <pc:chgData name="Jason Webber (He/Him)" userId="6c52e734-46d2-4b9e-be54-bcfaf0eb3c53" providerId="ADAL" clId="{9B14AE9A-99CF-4B8D-9B35-C7D2D2256334}" dt="2024-02-29T10:07:15.032" v="184" actId="20577"/>
        <pc:sldMkLst>
          <pc:docMk/>
          <pc:sldMk cId="1357325056" sldId="286"/>
        </pc:sldMkLst>
        <pc:spChg chg="mod">
          <ac:chgData name="Jason Webber (He/Him)" userId="6c52e734-46d2-4b9e-be54-bcfaf0eb3c53" providerId="ADAL" clId="{9B14AE9A-99CF-4B8D-9B35-C7D2D2256334}" dt="2024-02-29T10:07:15.032" v="184" actId="20577"/>
          <ac:spMkLst>
            <pc:docMk/>
            <pc:sldMk cId="1357325056" sldId="286"/>
            <ac:spMk id="5" creationId="{21A16ED0-05E2-985D-5B92-A0FC2338CCC4}"/>
          </ac:spMkLst>
        </pc:spChg>
      </pc:sldChg>
      <pc:sldChg chg="modSp mod">
        <pc:chgData name="Jason Webber (He/Him)" userId="6c52e734-46d2-4b9e-be54-bcfaf0eb3c53" providerId="ADAL" clId="{9B14AE9A-99CF-4B8D-9B35-C7D2D2256334}" dt="2024-02-29T10:07:57.881" v="212" actId="20577"/>
        <pc:sldMkLst>
          <pc:docMk/>
          <pc:sldMk cId="2884806994" sldId="287"/>
        </pc:sldMkLst>
        <pc:spChg chg="mod">
          <ac:chgData name="Jason Webber (He/Him)" userId="6c52e734-46d2-4b9e-be54-bcfaf0eb3c53" providerId="ADAL" clId="{9B14AE9A-99CF-4B8D-9B35-C7D2D2256334}" dt="2024-02-29T10:07:57.881" v="212" actId="20577"/>
          <ac:spMkLst>
            <pc:docMk/>
            <pc:sldMk cId="2884806994" sldId="287"/>
            <ac:spMk id="5" creationId="{B14CA859-5F67-87F3-F5AA-D5544EBB8C24}"/>
          </ac:spMkLst>
        </pc:spChg>
      </pc:sldChg>
      <pc:sldChg chg="modSp mod">
        <pc:chgData name="Jason Webber (He/Him)" userId="6c52e734-46d2-4b9e-be54-bcfaf0eb3c53" providerId="ADAL" clId="{9B14AE9A-99CF-4B8D-9B35-C7D2D2256334}" dt="2024-02-29T10:09:02.442" v="251" actId="20577"/>
        <pc:sldMkLst>
          <pc:docMk/>
          <pc:sldMk cId="3501946991" sldId="288"/>
        </pc:sldMkLst>
        <pc:spChg chg="mod">
          <ac:chgData name="Jason Webber (He/Him)" userId="6c52e734-46d2-4b9e-be54-bcfaf0eb3c53" providerId="ADAL" clId="{9B14AE9A-99CF-4B8D-9B35-C7D2D2256334}" dt="2024-02-29T10:09:02.442" v="251" actId="20577"/>
          <ac:spMkLst>
            <pc:docMk/>
            <pc:sldMk cId="3501946991" sldId="288"/>
            <ac:spMk id="5" creationId="{4843756C-E66C-7C77-96CC-2C6922B2C4D5}"/>
          </ac:spMkLst>
        </pc:spChg>
      </pc:sldChg>
      <pc:sldChg chg="del">
        <pc:chgData name="Jason Webber (He/Him)" userId="6c52e734-46d2-4b9e-be54-bcfaf0eb3c53" providerId="ADAL" clId="{9B14AE9A-99CF-4B8D-9B35-C7D2D2256334}" dt="2024-02-29T10:09:08.001" v="252" actId="47"/>
        <pc:sldMkLst>
          <pc:docMk/>
          <pc:sldMk cId="290963295" sldId="289"/>
        </pc:sldMkLst>
      </pc:sldChg>
      <pc:sldChg chg="del">
        <pc:chgData name="Jason Webber (He/Him)" userId="6c52e734-46d2-4b9e-be54-bcfaf0eb3c53" providerId="ADAL" clId="{9B14AE9A-99CF-4B8D-9B35-C7D2D2256334}" dt="2024-02-29T10:09:09.531" v="254" actId="47"/>
        <pc:sldMkLst>
          <pc:docMk/>
          <pc:sldMk cId="4198349902" sldId="291"/>
        </pc:sldMkLst>
      </pc:sldChg>
      <pc:sldChg chg="del">
        <pc:chgData name="Jason Webber (He/Him)" userId="6c52e734-46d2-4b9e-be54-bcfaf0eb3c53" providerId="ADAL" clId="{9B14AE9A-99CF-4B8D-9B35-C7D2D2256334}" dt="2024-02-29T10:09:08.637" v="253" actId="47"/>
        <pc:sldMkLst>
          <pc:docMk/>
          <pc:sldMk cId="1708314996" sldId="292"/>
        </pc:sldMkLst>
      </pc:sldChg>
    </pc:docChg>
  </pc:docChgLst>
  <pc:docChgLst>
    <pc:chgData name="Jason Webber (He/Him)" userId="6c52e734-46d2-4b9e-be54-bcfaf0eb3c53" providerId="ADAL" clId="{D17251E5-9D97-41D4-88D0-510535D40FBC}"/>
    <pc:docChg chg="undo custSel modSld">
      <pc:chgData name="Jason Webber (He/Him)" userId="6c52e734-46d2-4b9e-be54-bcfaf0eb3c53" providerId="ADAL" clId="{D17251E5-9D97-41D4-88D0-510535D40FBC}" dt="2024-02-29T11:03:56.228" v="230" actId="20577"/>
      <pc:docMkLst>
        <pc:docMk/>
      </pc:docMkLst>
      <pc:sldChg chg="addSp delSp modSp mod">
        <pc:chgData name="Jason Webber (He/Him)" userId="6c52e734-46d2-4b9e-be54-bcfaf0eb3c53" providerId="ADAL" clId="{D17251E5-9D97-41D4-88D0-510535D40FBC}" dt="2024-02-29T10:58:23.751" v="9" actId="1076"/>
        <pc:sldMkLst>
          <pc:docMk/>
          <pc:sldMk cId="736618207" sldId="256"/>
        </pc:sldMkLst>
        <pc:spChg chg="mod topLvl">
          <ac:chgData name="Jason Webber (He/Him)" userId="6c52e734-46d2-4b9e-be54-bcfaf0eb3c53" providerId="ADAL" clId="{D17251E5-9D97-41D4-88D0-510535D40FBC}" dt="2024-02-29T10:58:09.669" v="8" actId="164"/>
          <ac:spMkLst>
            <pc:docMk/>
            <pc:sldMk cId="736618207" sldId="256"/>
            <ac:spMk id="2" creationId="{384E3EC4-82D9-77FC-2C5E-47E773D83A35}"/>
          </ac:spMkLst>
        </pc:spChg>
        <pc:spChg chg="mod topLvl">
          <ac:chgData name="Jason Webber (He/Him)" userId="6c52e734-46d2-4b9e-be54-bcfaf0eb3c53" providerId="ADAL" clId="{D17251E5-9D97-41D4-88D0-510535D40FBC}" dt="2024-02-29T10:58:09.669" v="8" actId="164"/>
          <ac:spMkLst>
            <pc:docMk/>
            <pc:sldMk cId="736618207" sldId="256"/>
            <ac:spMk id="6" creationId="{33251EDA-1EA1-6A16-B1F1-CF893A8BA243}"/>
          </ac:spMkLst>
        </pc:spChg>
        <pc:spChg chg="mod ord topLvl">
          <ac:chgData name="Jason Webber (He/Him)" userId="6c52e734-46d2-4b9e-be54-bcfaf0eb3c53" providerId="ADAL" clId="{D17251E5-9D97-41D4-88D0-510535D40FBC}" dt="2024-02-29T10:58:09.669" v="8" actId="164"/>
          <ac:spMkLst>
            <pc:docMk/>
            <pc:sldMk cId="736618207" sldId="256"/>
            <ac:spMk id="8" creationId="{D4843371-6525-1645-B225-52B482101E8C}"/>
          </ac:spMkLst>
        </pc:spChg>
        <pc:grpChg chg="del">
          <ac:chgData name="Jason Webber (He/Him)" userId="6c52e734-46d2-4b9e-be54-bcfaf0eb3c53" providerId="ADAL" clId="{D17251E5-9D97-41D4-88D0-510535D40FBC}" dt="2024-02-29T10:57:41.693" v="1" actId="165"/>
          <ac:grpSpMkLst>
            <pc:docMk/>
            <pc:sldMk cId="736618207" sldId="256"/>
            <ac:grpSpMk id="11" creationId="{DFF6EF8B-59F3-5A80-3BD8-A6FB3CF40C31}"/>
          </ac:grpSpMkLst>
        </pc:grpChg>
        <pc:grpChg chg="add mod">
          <ac:chgData name="Jason Webber (He/Him)" userId="6c52e734-46d2-4b9e-be54-bcfaf0eb3c53" providerId="ADAL" clId="{D17251E5-9D97-41D4-88D0-510535D40FBC}" dt="2024-02-29T10:58:09.669" v="8" actId="164"/>
          <ac:grpSpMkLst>
            <pc:docMk/>
            <pc:sldMk cId="736618207" sldId="256"/>
            <ac:grpSpMk id="12" creationId="{B6C249C2-2480-6D49-762E-7BABAFF0DEC8}"/>
          </ac:grpSpMkLst>
        </pc:grpChg>
        <pc:picChg chg="del mod topLvl">
          <ac:chgData name="Jason Webber (He/Him)" userId="6c52e734-46d2-4b9e-be54-bcfaf0eb3c53" providerId="ADAL" clId="{D17251E5-9D97-41D4-88D0-510535D40FBC}" dt="2024-02-29T10:57:51.090" v="4" actId="478"/>
          <ac:picMkLst>
            <pc:docMk/>
            <pc:sldMk cId="736618207" sldId="256"/>
            <ac:picMk id="4" creationId="{A2172FD7-35E3-780F-8194-8D27F29B31D9}"/>
          </ac:picMkLst>
        </pc:picChg>
        <pc:picChg chg="mod ord topLvl">
          <ac:chgData name="Jason Webber (He/Him)" userId="6c52e734-46d2-4b9e-be54-bcfaf0eb3c53" providerId="ADAL" clId="{D17251E5-9D97-41D4-88D0-510535D40FBC}" dt="2024-02-29T10:58:09.669" v="8" actId="164"/>
          <ac:picMkLst>
            <pc:docMk/>
            <pc:sldMk cId="736618207" sldId="256"/>
            <ac:picMk id="5" creationId="{F302223B-DF9B-98CA-8960-7CF79A6F740A}"/>
          </ac:picMkLst>
        </pc:picChg>
        <pc:picChg chg="mod topLvl">
          <ac:chgData name="Jason Webber (He/Him)" userId="6c52e734-46d2-4b9e-be54-bcfaf0eb3c53" providerId="ADAL" clId="{D17251E5-9D97-41D4-88D0-510535D40FBC}" dt="2024-02-29T10:58:09.669" v="8" actId="164"/>
          <ac:picMkLst>
            <pc:docMk/>
            <pc:sldMk cId="736618207" sldId="256"/>
            <ac:picMk id="7" creationId="{58B16365-3C6D-3E37-783A-44DB707417B8}"/>
          </ac:picMkLst>
        </pc:picChg>
        <pc:picChg chg="mod topLvl">
          <ac:chgData name="Jason Webber (He/Him)" userId="6c52e734-46d2-4b9e-be54-bcfaf0eb3c53" providerId="ADAL" clId="{D17251E5-9D97-41D4-88D0-510535D40FBC}" dt="2024-02-29T10:58:09.669" v="8" actId="164"/>
          <ac:picMkLst>
            <pc:docMk/>
            <pc:sldMk cId="736618207" sldId="256"/>
            <ac:picMk id="9" creationId="{D5168FCA-337F-0A33-CC92-EE1E5556B48B}"/>
          </ac:picMkLst>
        </pc:picChg>
        <pc:picChg chg="add mod ord">
          <ac:chgData name="Jason Webber (He/Him)" userId="6c52e734-46d2-4b9e-be54-bcfaf0eb3c53" providerId="ADAL" clId="{D17251E5-9D97-41D4-88D0-510535D40FBC}" dt="2024-02-29T10:58:23.751" v="9" actId="1076"/>
          <ac:picMkLst>
            <pc:docMk/>
            <pc:sldMk cId="736618207" sldId="256"/>
            <ac:picMk id="10" creationId="{80D479D5-7D06-EE7B-3A8F-783D618CF962}"/>
          </ac:picMkLst>
        </pc:picChg>
      </pc:sldChg>
      <pc:sldChg chg="modSp mod modNotesTx">
        <pc:chgData name="Jason Webber (He/Him)" userId="6c52e734-46d2-4b9e-be54-bcfaf0eb3c53" providerId="ADAL" clId="{D17251E5-9D97-41D4-88D0-510535D40FBC}" dt="2024-02-29T11:00:21.249" v="88" actId="20577"/>
        <pc:sldMkLst>
          <pc:docMk/>
          <pc:sldMk cId="0" sldId="258"/>
        </pc:sldMkLst>
        <pc:spChg chg="mod">
          <ac:chgData name="Jason Webber (He/Him)" userId="6c52e734-46d2-4b9e-be54-bcfaf0eb3c53" providerId="ADAL" clId="{D17251E5-9D97-41D4-88D0-510535D40FBC}" dt="2024-02-29T10:59:01.847" v="21" actId="20577"/>
          <ac:spMkLst>
            <pc:docMk/>
            <pc:sldMk cId="0" sldId="258"/>
            <ac:spMk id="3" creationId="{827D3387-604B-77B7-3DE7-E583EADC049F}"/>
          </ac:spMkLst>
        </pc:spChg>
      </pc:sldChg>
      <pc:sldChg chg="addSp delSp modSp mod modNotesTx">
        <pc:chgData name="Jason Webber (He/Him)" userId="6c52e734-46d2-4b9e-be54-bcfaf0eb3c53" providerId="ADAL" clId="{D17251E5-9D97-41D4-88D0-510535D40FBC}" dt="2024-02-29T11:00:58.709" v="97"/>
        <pc:sldMkLst>
          <pc:docMk/>
          <pc:sldMk cId="3216824315" sldId="272"/>
        </pc:sldMkLst>
        <pc:picChg chg="add mod ord">
          <ac:chgData name="Jason Webber (He/Him)" userId="6c52e734-46d2-4b9e-be54-bcfaf0eb3c53" providerId="ADAL" clId="{D17251E5-9D97-41D4-88D0-510535D40FBC}" dt="2024-02-29T11:00:54.592" v="94"/>
          <ac:picMkLst>
            <pc:docMk/>
            <pc:sldMk cId="3216824315" sldId="272"/>
            <ac:picMk id="3" creationId="{897BDE69-EF34-D61B-18D6-52511EA4C5AD}"/>
          </ac:picMkLst>
        </pc:picChg>
        <pc:picChg chg="del">
          <ac:chgData name="Jason Webber (He/Him)" userId="6c52e734-46d2-4b9e-be54-bcfaf0eb3c53" providerId="ADAL" clId="{D17251E5-9D97-41D4-88D0-510535D40FBC}" dt="2024-02-29T11:00:45.644" v="93" actId="478"/>
          <ac:picMkLst>
            <pc:docMk/>
            <pc:sldMk cId="3216824315" sldId="272"/>
            <ac:picMk id="4" creationId="{A51EB435-F6CA-EBE1-243A-6B2C4BDE6575}"/>
          </ac:picMkLst>
        </pc:picChg>
      </pc:sldChg>
      <pc:sldChg chg="modSp mod">
        <pc:chgData name="Jason Webber (He/Him)" userId="6c52e734-46d2-4b9e-be54-bcfaf0eb3c53" providerId="ADAL" clId="{D17251E5-9D97-41D4-88D0-510535D40FBC}" dt="2024-02-29T11:02:11.539" v="146" actId="20577"/>
        <pc:sldMkLst>
          <pc:docMk/>
          <pc:sldMk cId="1357325056" sldId="286"/>
        </pc:sldMkLst>
        <pc:spChg chg="mod">
          <ac:chgData name="Jason Webber (He/Him)" userId="6c52e734-46d2-4b9e-be54-bcfaf0eb3c53" providerId="ADAL" clId="{D17251E5-9D97-41D4-88D0-510535D40FBC}" dt="2024-02-29T11:02:11.539" v="146" actId="20577"/>
          <ac:spMkLst>
            <pc:docMk/>
            <pc:sldMk cId="1357325056" sldId="286"/>
            <ac:spMk id="5" creationId="{21A16ED0-05E2-985D-5B92-A0FC2338CCC4}"/>
          </ac:spMkLst>
        </pc:spChg>
      </pc:sldChg>
      <pc:sldChg chg="modSp mod">
        <pc:chgData name="Jason Webber (He/Him)" userId="6c52e734-46d2-4b9e-be54-bcfaf0eb3c53" providerId="ADAL" clId="{D17251E5-9D97-41D4-88D0-510535D40FBC}" dt="2024-02-29T11:03:04.379" v="198" actId="20577"/>
        <pc:sldMkLst>
          <pc:docMk/>
          <pc:sldMk cId="2884806994" sldId="287"/>
        </pc:sldMkLst>
        <pc:spChg chg="mod">
          <ac:chgData name="Jason Webber (He/Him)" userId="6c52e734-46d2-4b9e-be54-bcfaf0eb3c53" providerId="ADAL" clId="{D17251E5-9D97-41D4-88D0-510535D40FBC}" dt="2024-02-29T11:03:04.379" v="198" actId="20577"/>
          <ac:spMkLst>
            <pc:docMk/>
            <pc:sldMk cId="2884806994" sldId="287"/>
            <ac:spMk id="5" creationId="{B14CA859-5F67-87F3-F5AA-D5544EBB8C24}"/>
          </ac:spMkLst>
        </pc:spChg>
      </pc:sldChg>
      <pc:sldChg chg="modSp mod">
        <pc:chgData name="Jason Webber (He/Him)" userId="6c52e734-46d2-4b9e-be54-bcfaf0eb3c53" providerId="ADAL" clId="{D17251E5-9D97-41D4-88D0-510535D40FBC}" dt="2024-02-29T11:03:56.228" v="230" actId="20577"/>
        <pc:sldMkLst>
          <pc:docMk/>
          <pc:sldMk cId="3501946991" sldId="288"/>
        </pc:sldMkLst>
        <pc:spChg chg="mod">
          <ac:chgData name="Jason Webber (He/Him)" userId="6c52e734-46d2-4b9e-be54-bcfaf0eb3c53" providerId="ADAL" clId="{D17251E5-9D97-41D4-88D0-510535D40FBC}" dt="2024-02-29T11:03:56.228" v="230" actId="20577"/>
          <ac:spMkLst>
            <pc:docMk/>
            <pc:sldMk cId="3501946991" sldId="288"/>
            <ac:spMk id="5" creationId="{4843756C-E66C-7C77-96CC-2C6922B2C4D5}"/>
          </ac:spMkLst>
        </pc:spChg>
      </pc:sldChg>
    </pc:docChg>
  </pc:docChgLst>
  <pc:docChgLst>
    <pc:chgData name="Jason Webber (He/Him)" userId="6c52e734-46d2-4b9e-be54-bcfaf0eb3c53" providerId="ADAL" clId="{83E07722-342E-4675-AF05-E1390986C354}"/>
    <pc:docChg chg="undo custSel modSld">
      <pc:chgData name="Jason Webber (He/Him)" userId="6c52e734-46d2-4b9e-be54-bcfaf0eb3c53" providerId="ADAL" clId="{83E07722-342E-4675-AF05-E1390986C354}" dt="2024-02-29T11:27:21.399" v="245" actId="790"/>
      <pc:docMkLst>
        <pc:docMk/>
      </pc:docMkLst>
      <pc:sldChg chg="addSp delSp modSp mod">
        <pc:chgData name="Jason Webber (He/Him)" userId="6c52e734-46d2-4b9e-be54-bcfaf0eb3c53" providerId="ADAL" clId="{83E07722-342E-4675-AF05-E1390986C354}" dt="2024-02-29T11:05:53.589" v="12" actId="164"/>
        <pc:sldMkLst>
          <pc:docMk/>
          <pc:sldMk cId="736618207" sldId="256"/>
        </pc:sldMkLst>
        <pc:spChg chg="mod topLvl">
          <ac:chgData name="Jason Webber (He/Him)" userId="6c52e734-46d2-4b9e-be54-bcfaf0eb3c53" providerId="ADAL" clId="{83E07722-342E-4675-AF05-E1390986C354}" dt="2024-02-29T11:05:53.589" v="12" actId="164"/>
          <ac:spMkLst>
            <pc:docMk/>
            <pc:sldMk cId="736618207" sldId="256"/>
            <ac:spMk id="2" creationId="{384E3EC4-82D9-77FC-2C5E-47E773D83A35}"/>
          </ac:spMkLst>
        </pc:spChg>
        <pc:spChg chg="mod topLvl">
          <ac:chgData name="Jason Webber (He/Him)" userId="6c52e734-46d2-4b9e-be54-bcfaf0eb3c53" providerId="ADAL" clId="{83E07722-342E-4675-AF05-E1390986C354}" dt="2024-02-29T11:05:53.589" v="12" actId="164"/>
          <ac:spMkLst>
            <pc:docMk/>
            <pc:sldMk cId="736618207" sldId="256"/>
            <ac:spMk id="6" creationId="{33251EDA-1EA1-6A16-B1F1-CF893A8BA243}"/>
          </ac:spMkLst>
        </pc:spChg>
        <pc:spChg chg="mod ord topLvl">
          <ac:chgData name="Jason Webber (He/Him)" userId="6c52e734-46d2-4b9e-be54-bcfaf0eb3c53" providerId="ADAL" clId="{83E07722-342E-4675-AF05-E1390986C354}" dt="2024-02-29T11:05:53.589" v="12" actId="164"/>
          <ac:spMkLst>
            <pc:docMk/>
            <pc:sldMk cId="736618207" sldId="256"/>
            <ac:spMk id="8" creationId="{D4843371-6525-1645-B225-52B482101E8C}"/>
          </ac:spMkLst>
        </pc:spChg>
        <pc:grpChg chg="add mod">
          <ac:chgData name="Jason Webber (He/Him)" userId="6c52e734-46d2-4b9e-be54-bcfaf0eb3c53" providerId="ADAL" clId="{83E07722-342E-4675-AF05-E1390986C354}" dt="2024-02-29T11:05:50.109" v="11" actId="164"/>
          <ac:grpSpMkLst>
            <pc:docMk/>
            <pc:sldMk cId="736618207" sldId="256"/>
            <ac:grpSpMk id="11" creationId="{E597EA05-C711-035D-57C3-6B75B25C13FD}"/>
          </ac:grpSpMkLst>
        </pc:grpChg>
        <pc:grpChg chg="del ord">
          <ac:chgData name="Jason Webber (He/Him)" userId="6c52e734-46d2-4b9e-be54-bcfaf0eb3c53" providerId="ADAL" clId="{83E07722-342E-4675-AF05-E1390986C354}" dt="2024-02-29T11:05:30.119" v="6" actId="165"/>
          <ac:grpSpMkLst>
            <pc:docMk/>
            <pc:sldMk cId="736618207" sldId="256"/>
            <ac:grpSpMk id="12" creationId="{B6C249C2-2480-6D49-762E-7BABAFF0DEC8}"/>
          </ac:grpSpMkLst>
        </pc:grpChg>
        <pc:grpChg chg="add mod">
          <ac:chgData name="Jason Webber (He/Him)" userId="6c52e734-46d2-4b9e-be54-bcfaf0eb3c53" providerId="ADAL" clId="{83E07722-342E-4675-AF05-E1390986C354}" dt="2024-02-29T11:05:53.589" v="12" actId="164"/>
          <ac:grpSpMkLst>
            <pc:docMk/>
            <pc:sldMk cId="736618207" sldId="256"/>
            <ac:grpSpMk id="13" creationId="{C3A3CC50-C71C-42CE-87CB-1B257F04746B}"/>
          </ac:grpSpMkLst>
        </pc:grpChg>
        <pc:picChg chg="add mod ord">
          <ac:chgData name="Jason Webber (He/Him)" userId="6c52e734-46d2-4b9e-be54-bcfaf0eb3c53" providerId="ADAL" clId="{83E07722-342E-4675-AF05-E1390986C354}" dt="2024-02-29T11:05:53.589" v="12" actId="164"/>
          <ac:picMkLst>
            <pc:docMk/>
            <pc:sldMk cId="736618207" sldId="256"/>
            <ac:picMk id="4" creationId="{410EAE1C-FDF9-4B2D-64C8-FE0585464299}"/>
          </ac:picMkLst>
        </pc:picChg>
        <pc:picChg chg="mod ord topLvl">
          <ac:chgData name="Jason Webber (He/Him)" userId="6c52e734-46d2-4b9e-be54-bcfaf0eb3c53" providerId="ADAL" clId="{83E07722-342E-4675-AF05-E1390986C354}" dt="2024-02-29T11:05:53.589" v="12" actId="164"/>
          <ac:picMkLst>
            <pc:docMk/>
            <pc:sldMk cId="736618207" sldId="256"/>
            <ac:picMk id="5" creationId="{F302223B-DF9B-98CA-8960-7CF79A6F740A}"/>
          </ac:picMkLst>
        </pc:picChg>
        <pc:picChg chg="mod topLvl">
          <ac:chgData name="Jason Webber (He/Him)" userId="6c52e734-46d2-4b9e-be54-bcfaf0eb3c53" providerId="ADAL" clId="{83E07722-342E-4675-AF05-E1390986C354}" dt="2024-02-29T11:05:53.589" v="12" actId="164"/>
          <ac:picMkLst>
            <pc:docMk/>
            <pc:sldMk cId="736618207" sldId="256"/>
            <ac:picMk id="7" creationId="{58B16365-3C6D-3E37-783A-44DB707417B8}"/>
          </ac:picMkLst>
        </pc:picChg>
        <pc:picChg chg="mod topLvl">
          <ac:chgData name="Jason Webber (He/Him)" userId="6c52e734-46d2-4b9e-be54-bcfaf0eb3c53" providerId="ADAL" clId="{83E07722-342E-4675-AF05-E1390986C354}" dt="2024-02-29T11:05:53.589" v="12" actId="164"/>
          <ac:picMkLst>
            <pc:docMk/>
            <pc:sldMk cId="736618207" sldId="256"/>
            <ac:picMk id="9" creationId="{D5168FCA-337F-0A33-CC92-EE1E5556B48B}"/>
          </ac:picMkLst>
        </pc:picChg>
        <pc:picChg chg="del mod topLvl">
          <ac:chgData name="Jason Webber (He/Him)" userId="6c52e734-46d2-4b9e-be54-bcfaf0eb3c53" providerId="ADAL" clId="{83E07722-342E-4675-AF05-E1390986C354}" dt="2024-02-29T11:05:33.139" v="7" actId="478"/>
          <ac:picMkLst>
            <pc:docMk/>
            <pc:sldMk cId="736618207" sldId="256"/>
            <ac:picMk id="10" creationId="{80D479D5-7D06-EE7B-3A8F-783D618CF962}"/>
          </ac:picMkLst>
        </pc:picChg>
      </pc:sldChg>
      <pc:sldChg chg="modSp mod modNotesTx">
        <pc:chgData name="Jason Webber (He/Him)" userId="6c52e734-46d2-4b9e-be54-bcfaf0eb3c53" providerId="ADAL" clId="{83E07722-342E-4675-AF05-E1390986C354}" dt="2024-02-29T11:14:46.509" v="93" actId="20577"/>
        <pc:sldMkLst>
          <pc:docMk/>
          <pc:sldMk cId="0" sldId="258"/>
        </pc:sldMkLst>
        <pc:spChg chg="mod">
          <ac:chgData name="Jason Webber (He/Him)" userId="6c52e734-46d2-4b9e-be54-bcfaf0eb3c53" providerId="ADAL" clId="{83E07722-342E-4675-AF05-E1390986C354}" dt="2024-02-29T11:06:26.755" v="25" actId="20577"/>
          <ac:spMkLst>
            <pc:docMk/>
            <pc:sldMk cId="0" sldId="258"/>
            <ac:spMk id="3" creationId="{827D3387-604B-77B7-3DE7-E583EADC049F}"/>
          </ac:spMkLst>
        </pc:spChg>
      </pc:sldChg>
      <pc:sldChg chg="addSp delSp modSp mod modNotesTx">
        <pc:chgData name="Jason Webber (He/Him)" userId="6c52e734-46d2-4b9e-be54-bcfaf0eb3c53" providerId="ADAL" clId="{83E07722-342E-4675-AF05-E1390986C354}" dt="2024-02-29T11:16:11.759" v="114"/>
        <pc:sldMkLst>
          <pc:docMk/>
          <pc:sldMk cId="3216824315" sldId="272"/>
        </pc:sldMkLst>
        <pc:spChg chg="mod">
          <ac:chgData name="Jason Webber (He/Him)" userId="6c52e734-46d2-4b9e-be54-bcfaf0eb3c53" providerId="ADAL" clId="{83E07722-342E-4675-AF05-E1390986C354}" dt="2024-02-29T11:15:18.134" v="110" actId="20577"/>
          <ac:spMkLst>
            <pc:docMk/>
            <pc:sldMk cId="3216824315" sldId="272"/>
            <ac:spMk id="5" creationId="{E8F8BBAE-219B-6B3C-4F1B-A41CDBEEE230}"/>
          </ac:spMkLst>
        </pc:spChg>
        <pc:picChg chg="del">
          <ac:chgData name="Jason Webber (He/Him)" userId="6c52e734-46d2-4b9e-be54-bcfaf0eb3c53" providerId="ADAL" clId="{83E07722-342E-4675-AF05-E1390986C354}" dt="2024-02-29T11:15:11.104" v="98" actId="478"/>
          <ac:picMkLst>
            <pc:docMk/>
            <pc:sldMk cId="3216824315" sldId="272"/>
            <ac:picMk id="3" creationId="{897BDE69-EF34-D61B-18D6-52511EA4C5AD}"/>
          </ac:picMkLst>
        </pc:picChg>
        <pc:picChg chg="add mod ord">
          <ac:chgData name="Jason Webber (He/Him)" userId="6c52e734-46d2-4b9e-be54-bcfaf0eb3c53" providerId="ADAL" clId="{83E07722-342E-4675-AF05-E1390986C354}" dt="2024-02-29T11:16:09.537" v="113"/>
          <ac:picMkLst>
            <pc:docMk/>
            <pc:sldMk cId="3216824315" sldId="272"/>
            <ac:picMk id="4" creationId="{FF73AF9C-8A7B-52BD-4BB3-35B95D1710F3}"/>
          </ac:picMkLst>
        </pc:picChg>
      </pc:sldChg>
      <pc:sldChg chg="modSp mod">
        <pc:chgData name="Jason Webber (He/Him)" userId="6c52e734-46d2-4b9e-be54-bcfaf0eb3c53" providerId="ADAL" clId="{83E07722-342E-4675-AF05-E1390986C354}" dt="2024-02-29T11:27:21.399" v="245" actId="790"/>
        <pc:sldMkLst>
          <pc:docMk/>
          <pc:sldMk cId="1357325056" sldId="286"/>
        </pc:sldMkLst>
        <pc:spChg chg="mod">
          <ac:chgData name="Jason Webber (He/Him)" userId="6c52e734-46d2-4b9e-be54-bcfaf0eb3c53" providerId="ADAL" clId="{83E07722-342E-4675-AF05-E1390986C354}" dt="2024-02-29T11:27:21.399" v="245" actId="790"/>
          <ac:spMkLst>
            <pc:docMk/>
            <pc:sldMk cId="1357325056" sldId="286"/>
            <ac:spMk id="5" creationId="{21A16ED0-05E2-985D-5B92-A0FC2338CCC4}"/>
          </ac:spMkLst>
        </pc:spChg>
      </pc:sldChg>
      <pc:sldChg chg="modSp mod">
        <pc:chgData name="Jason Webber (He/Him)" userId="6c52e734-46d2-4b9e-be54-bcfaf0eb3c53" providerId="ADAL" clId="{83E07722-342E-4675-AF05-E1390986C354}" dt="2024-02-29T11:17:58.493" v="198" actId="20577"/>
        <pc:sldMkLst>
          <pc:docMk/>
          <pc:sldMk cId="2884806994" sldId="287"/>
        </pc:sldMkLst>
        <pc:spChg chg="mod">
          <ac:chgData name="Jason Webber (He/Him)" userId="6c52e734-46d2-4b9e-be54-bcfaf0eb3c53" providerId="ADAL" clId="{83E07722-342E-4675-AF05-E1390986C354}" dt="2024-02-29T11:17:58.493" v="198" actId="20577"/>
          <ac:spMkLst>
            <pc:docMk/>
            <pc:sldMk cId="2884806994" sldId="287"/>
            <ac:spMk id="5" creationId="{B14CA859-5F67-87F3-F5AA-D5544EBB8C24}"/>
          </ac:spMkLst>
        </pc:spChg>
      </pc:sldChg>
      <pc:sldChg chg="modSp mod">
        <pc:chgData name="Jason Webber (He/Him)" userId="6c52e734-46d2-4b9e-be54-bcfaf0eb3c53" providerId="ADAL" clId="{83E07722-342E-4675-AF05-E1390986C354}" dt="2024-02-29T11:18:57.485" v="244" actId="20577"/>
        <pc:sldMkLst>
          <pc:docMk/>
          <pc:sldMk cId="3501946991" sldId="288"/>
        </pc:sldMkLst>
        <pc:spChg chg="mod">
          <ac:chgData name="Jason Webber (He/Him)" userId="6c52e734-46d2-4b9e-be54-bcfaf0eb3c53" providerId="ADAL" clId="{83E07722-342E-4675-AF05-E1390986C354}" dt="2024-02-29T11:18:57.485" v="244" actId="20577"/>
          <ac:spMkLst>
            <pc:docMk/>
            <pc:sldMk cId="3501946991" sldId="288"/>
            <ac:spMk id="5" creationId="{4843756C-E66C-7C77-96CC-2C6922B2C4D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46FE3-D7F8-4088-B6B2-4AF54D10FA3A}" type="datetimeFigureOut">
              <a:rPr lang="en-GB" smtClean="0"/>
              <a:t>29/02/2024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87514C-BF72-4710-95BA-2ECA229BD938}" type="slidenum">
              <a:rPr lang="en-GB" smtClean="0"/>
              <a:t>‹#›</a:t>
            </a:fld>
            <a:endParaRPr lang="en-GB"/>
          </a:p>
        </p:txBody>
      </p:sp>
    </p:spTree>
    <p:extLst>
      <p:ext uri="{BB962C8B-B14F-4D97-AF65-F5344CB8AC3E}">
        <p14:creationId xmlns:p14="http://schemas.microsoft.com/office/powerpoint/2010/main" val="3397775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a:t>
            </a:fld>
            <a:endParaRPr lang="en-GB"/>
          </a:p>
        </p:txBody>
      </p:sp>
    </p:spTree>
    <p:extLst>
      <p:ext uri="{BB962C8B-B14F-4D97-AF65-F5344CB8AC3E}">
        <p14:creationId xmlns:p14="http://schemas.microsoft.com/office/powerpoint/2010/main" val="330900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0" dirty="0">
                <a:solidFill>
                  <a:srgbClr val="4D4D4F"/>
                </a:solidFill>
                <a:effectLst/>
                <a:latin typeface="FrutigerNeueLTW1G-Book"/>
                <a:ea typeface="Aptos" panose="020B0004020202020204" pitchFamily="34" charset="0"/>
                <a:cs typeface="FrutigerNeueLTW1G-Book"/>
              </a:rPr>
              <a:t>This section outlines a suggested text to use as an introduction to the session: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“Welcome to this OUTRAGED session. The aim is for us to come together to watch the UEFA video on racism, and then hold an open discussion about preventing and fighting this form of discrimination in football. I am here as your session leader today. I am happy to be able to share this experience with you, and hope that we can come together to create a safe and open space for discussion. Together we will look at how we as individuals but also as a group, can look to </a:t>
            </a:r>
            <a:r>
              <a:rPr lang="en-GB" sz="1800" b="0" i="0" u="none" strike="noStrike" baseline="0" dirty="0">
                <a:solidFill>
                  <a:srgbClr val="4D4D4F"/>
                </a:solidFill>
                <a:latin typeface="FrutigerNeueLTW1G-Book"/>
              </a:rPr>
              <a:t>eradicate racism in football. </a:t>
            </a:r>
            <a:r>
              <a:rPr lang="en-US" sz="1800" b="0" i="0" u="none" strike="noStrike" baseline="0" dirty="0">
                <a:solidFill>
                  <a:srgbClr val="4D4D4F"/>
                </a:solidFill>
                <a:latin typeface="FrutigerNeueLTW1G-Book"/>
              </a:rPr>
              <a:t>When speaking about racism, we speak about hateful and discriminatory actions, activities, words, and symbols targeting a person/people because of their racial or ethnic background. Racism often finds its base in differences in skin </a:t>
            </a:r>
            <a:r>
              <a:rPr lang="en-US" sz="1800" b="0" i="0" u="none" strike="noStrike" baseline="0" dirty="0" err="1">
                <a:solidFill>
                  <a:srgbClr val="4D4D4F"/>
                </a:solidFill>
                <a:latin typeface="FrutigerNeueLTW1G-Book"/>
              </a:rPr>
              <a:t>colour</a:t>
            </a:r>
            <a:r>
              <a:rPr lang="en-US" sz="1800" b="0" i="0" u="none" strike="noStrike" baseline="0" dirty="0">
                <a:solidFill>
                  <a:srgbClr val="4D4D4F"/>
                </a:solidFill>
                <a:latin typeface="FrutigerNeueLTW1G-Book"/>
              </a:rPr>
              <a:t>, ethnicity, nationality, language, religion, customs or practices and place of birth, especially so as to distinguish them as inferior or superior to </a:t>
            </a:r>
            <a:r>
              <a:rPr lang="en-GB" sz="1800" b="0" i="0" u="none" strike="noStrike" baseline="0" dirty="0">
                <a:solidFill>
                  <a:srgbClr val="4D4D4F"/>
                </a:solidFill>
                <a:latin typeface="FrutigerNeueLTW1G-Book"/>
              </a:rPr>
              <a:t>one another. </a:t>
            </a:r>
            <a:r>
              <a:rPr lang="en-US" sz="1800" b="0" i="0" u="none" strike="noStrike" baseline="0" dirty="0">
                <a:solidFill>
                  <a:srgbClr val="4D4D4F"/>
                </a:solidFill>
                <a:latin typeface="FrutigerNeueLTW1G-Book"/>
              </a:rPr>
              <a:t>Racism has no place in football. As players, and as a team, you can all play a part in ensuring that no one faces racism within </a:t>
            </a:r>
            <a:r>
              <a:rPr lang="en-GB" sz="1800" b="0" i="0" u="none" strike="noStrike" baseline="0" dirty="0">
                <a:solidFill>
                  <a:srgbClr val="4D4D4F"/>
                </a:solidFill>
                <a:latin typeface="FrutigerNeueLTW1G-Book"/>
              </a:rPr>
              <a:t>the game. </a:t>
            </a:r>
            <a:r>
              <a:rPr lang="en-US" sz="1800" b="0" i="0" u="none" strike="noStrike" baseline="0" dirty="0">
                <a:solidFill>
                  <a:srgbClr val="4D4D4F"/>
                </a:solidFill>
                <a:latin typeface="FrutigerNeueLTW1G-Book"/>
              </a:rPr>
              <a:t>The work we do here today is a part of the UEFA OUTRAGED educational project, and I will provide them some key information about the session. If you feel like you would like to speak further about any of the aspects we cover today, please reach out to me in the end of the session.</a:t>
            </a:r>
          </a:p>
          <a:p>
            <a:pPr algn="l"/>
            <a:endParaRPr lang="en-GB" sz="1800" kern="0" dirty="0">
              <a:solidFill>
                <a:srgbClr val="4D4D4F"/>
              </a:solidFill>
              <a:effectLst/>
              <a:latin typeface="FrutigerNeueLTW1G-Book"/>
              <a:ea typeface="Aptos" panose="020B0004020202020204" pitchFamily="34" charset="0"/>
              <a:cs typeface="FrutigerNeueLTW1G-Book"/>
            </a:endParaRPr>
          </a:p>
          <a:p>
            <a:pPr algn="l"/>
            <a:r>
              <a:rPr lang="en-GB" sz="1800" kern="0" dirty="0">
                <a:solidFill>
                  <a:srgbClr val="4D4D4F"/>
                </a:solidFill>
                <a:effectLst/>
                <a:latin typeface="FrutigerNeueLTW1G-Book"/>
                <a:ea typeface="Aptos" panose="020B0004020202020204" pitchFamily="34" charset="0"/>
                <a:cs typeface="FrutigerNeueLTW1G-Book"/>
              </a:rPr>
              <a:t>UEFA, the Football Association of Wales and (INSERT CLUB NAME) thanks you for being a part of this project, and this session is one of many which will look to change the football environment for the better.”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2</a:t>
            </a:fld>
            <a:endParaRPr lang="en-GB"/>
          </a:p>
        </p:txBody>
      </p:sp>
    </p:spTree>
    <p:extLst>
      <p:ext uri="{BB962C8B-B14F-4D97-AF65-F5344CB8AC3E}">
        <p14:creationId xmlns:p14="http://schemas.microsoft.com/office/powerpoint/2010/main" val="27527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https://www.uefa.tv/video/vod/376097/?playlistId=11230</a:t>
            </a:r>
          </a:p>
        </p:txBody>
      </p:sp>
      <p:sp>
        <p:nvSpPr>
          <p:cNvPr id="4" name="Slide Number Placeholder 3"/>
          <p:cNvSpPr>
            <a:spLocks noGrp="1"/>
          </p:cNvSpPr>
          <p:nvPr>
            <p:ph type="sldNum" sz="quarter" idx="5"/>
          </p:nvPr>
        </p:nvSpPr>
        <p:spPr/>
        <p:txBody>
          <a:bodyPr/>
          <a:lstStyle/>
          <a:p>
            <a:fld id="{5887514C-BF72-4710-95BA-2ECA229BD938}" type="slidenum">
              <a:rPr lang="en-GB" smtClean="0"/>
              <a:t>4</a:t>
            </a:fld>
            <a:endParaRPr lang="en-GB"/>
          </a:p>
        </p:txBody>
      </p:sp>
    </p:spTree>
    <p:extLst>
      <p:ext uri="{BB962C8B-B14F-4D97-AF65-F5344CB8AC3E}">
        <p14:creationId xmlns:p14="http://schemas.microsoft.com/office/powerpoint/2010/main" val="2448989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70714-0123-E951-2D41-25E0CB2FD9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4C34F-A19E-E782-4C77-1B5D2C2D0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123DF0-5628-8578-D174-D574ABFD11F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3CF5B8E-89A7-5057-2BE7-93EBB7E8C8B5}"/>
              </a:ext>
            </a:extLst>
          </p:cNvPr>
          <p:cNvSpPr>
            <a:spLocks noGrp="1"/>
          </p:cNvSpPr>
          <p:nvPr>
            <p:ph type="sldNum" sz="quarter" idx="5"/>
          </p:nvPr>
        </p:nvSpPr>
        <p:spPr/>
        <p:txBody>
          <a:bodyPr/>
          <a:lstStyle/>
          <a:p>
            <a:fld id="{5887514C-BF72-4710-95BA-2ECA229BD938}" type="slidenum">
              <a:rPr lang="en-GB" smtClean="0"/>
              <a:t>6</a:t>
            </a:fld>
            <a:endParaRPr lang="en-GB"/>
          </a:p>
        </p:txBody>
      </p:sp>
    </p:spTree>
    <p:extLst>
      <p:ext uri="{BB962C8B-B14F-4D97-AF65-F5344CB8AC3E}">
        <p14:creationId xmlns:p14="http://schemas.microsoft.com/office/powerpoint/2010/main" val="3637607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176C3-66A8-B42B-C730-5290BAB8F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273D78-98E9-4631-DC2B-329EE7026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903B5-546D-FB8C-265B-313080AF4516}"/>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E1528356-7928-F994-1593-237E8226C597}"/>
              </a:ext>
            </a:extLst>
          </p:cNvPr>
          <p:cNvSpPr>
            <a:spLocks noGrp="1"/>
          </p:cNvSpPr>
          <p:nvPr>
            <p:ph type="sldNum" sz="quarter" idx="5"/>
          </p:nvPr>
        </p:nvSpPr>
        <p:spPr/>
        <p:txBody>
          <a:bodyPr/>
          <a:lstStyle/>
          <a:p>
            <a:fld id="{5887514C-BF72-4710-95BA-2ECA229BD938}" type="slidenum">
              <a:rPr lang="en-GB" smtClean="0"/>
              <a:t>7</a:t>
            </a:fld>
            <a:endParaRPr lang="en-GB"/>
          </a:p>
        </p:txBody>
      </p:sp>
    </p:spTree>
    <p:extLst>
      <p:ext uri="{BB962C8B-B14F-4D97-AF65-F5344CB8AC3E}">
        <p14:creationId xmlns:p14="http://schemas.microsoft.com/office/powerpoint/2010/main" val="979915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5F2A-5F2C-C1E4-BAF8-66F9A5D02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A7F84-14CC-3FB4-7350-CFB8A1D76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F9554B-CCC0-5D6A-9540-2F67B79A8315}"/>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3971B19A-9451-DD35-2BD5-F512946091F8}"/>
              </a:ext>
            </a:extLst>
          </p:cNvPr>
          <p:cNvSpPr>
            <a:spLocks noGrp="1"/>
          </p:cNvSpPr>
          <p:nvPr>
            <p:ph type="sldNum" sz="quarter" idx="5"/>
          </p:nvPr>
        </p:nvSpPr>
        <p:spPr/>
        <p:txBody>
          <a:bodyPr/>
          <a:lstStyle/>
          <a:p>
            <a:fld id="{5887514C-BF72-4710-95BA-2ECA229BD938}" type="slidenum">
              <a:rPr lang="en-GB" smtClean="0"/>
              <a:t>8</a:t>
            </a:fld>
            <a:endParaRPr lang="en-GB"/>
          </a:p>
        </p:txBody>
      </p:sp>
    </p:spTree>
    <p:extLst>
      <p:ext uri="{BB962C8B-B14F-4D97-AF65-F5344CB8AC3E}">
        <p14:creationId xmlns:p14="http://schemas.microsoft.com/office/powerpoint/2010/main" val="2326245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F40FF-FF78-7A29-C1A3-B9F3738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12302-E5E7-8D04-07A2-3854BC995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388A1-EAC6-768D-403C-498FFB47200B}"/>
              </a:ext>
            </a:extLst>
          </p:cNvPr>
          <p:cNvSpPr>
            <a:spLocks noGrp="1"/>
          </p:cNvSpPr>
          <p:nvPr>
            <p:ph type="body" idx="1"/>
          </p:nvPr>
        </p:nvSpPr>
        <p:spPr/>
        <p:txBody>
          <a:bodyPr/>
          <a:lstStyle/>
          <a:p>
            <a:pPr algn="l"/>
            <a:r>
              <a:rPr lang="en-US" sz="1800" b="0" i="0" u="none" strike="noStrike" baseline="0" dirty="0">
                <a:solidFill>
                  <a:srgbClr val="4D4D4F"/>
                </a:solidFill>
                <a:latin typeface="FrutigerNeueLTW1G-Book"/>
              </a:rPr>
              <a:t>There is no need to cover all topics and questions. These are provided to ensure there is content for discussion, but engagement is the key, not how many topics or questions you get through! There may be topics not listed below that you feel are relevant to your group. Please amend/adapt the questions and topics as you </a:t>
            </a:r>
            <a:r>
              <a:rPr lang="en-GB" sz="1800" b="0" i="0" u="none" strike="noStrike" baseline="0" dirty="0">
                <a:solidFill>
                  <a:srgbClr val="4D4D4F"/>
                </a:solidFill>
                <a:latin typeface="FrutigerNeueLTW1G-Book"/>
              </a:rPr>
              <a:t>see fit and let the group guide the discussion where possible.</a:t>
            </a:r>
            <a:endParaRPr lang="en-GB" dirty="0"/>
          </a:p>
        </p:txBody>
      </p:sp>
      <p:sp>
        <p:nvSpPr>
          <p:cNvPr id="4" name="Slide Number Placeholder 3">
            <a:extLst>
              <a:ext uri="{FF2B5EF4-FFF2-40B4-BE49-F238E27FC236}">
                <a16:creationId xmlns:a16="http://schemas.microsoft.com/office/drawing/2014/main" id="{40BDD1D8-6493-47F5-5DED-7C21A0A6D46A}"/>
              </a:ext>
            </a:extLst>
          </p:cNvPr>
          <p:cNvSpPr>
            <a:spLocks noGrp="1"/>
          </p:cNvSpPr>
          <p:nvPr>
            <p:ph type="sldNum" sz="quarter" idx="5"/>
          </p:nvPr>
        </p:nvSpPr>
        <p:spPr/>
        <p:txBody>
          <a:bodyPr/>
          <a:lstStyle/>
          <a:p>
            <a:fld id="{5887514C-BF72-4710-95BA-2ECA229BD938}" type="slidenum">
              <a:rPr lang="en-GB" smtClean="0"/>
              <a:t>9</a:t>
            </a:fld>
            <a:endParaRPr lang="en-GB"/>
          </a:p>
        </p:txBody>
      </p:sp>
    </p:spTree>
    <p:extLst>
      <p:ext uri="{BB962C8B-B14F-4D97-AF65-F5344CB8AC3E}">
        <p14:creationId xmlns:p14="http://schemas.microsoft.com/office/powerpoint/2010/main" val="254917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details of dedicated contact person at your Club i.e. safeguarding officer or Liaison Officer.</a:t>
            </a:r>
          </a:p>
        </p:txBody>
      </p:sp>
      <p:sp>
        <p:nvSpPr>
          <p:cNvPr id="4" name="Slide Number Placeholder 3"/>
          <p:cNvSpPr>
            <a:spLocks noGrp="1"/>
          </p:cNvSpPr>
          <p:nvPr>
            <p:ph type="sldNum" sz="quarter" idx="5"/>
          </p:nvPr>
        </p:nvSpPr>
        <p:spPr/>
        <p:txBody>
          <a:bodyPr/>
          <a:lstStyle/>
          <a:p>
            <a:fld id="{5887514C-BF72-4710-95BA-2ECA229BD938}" type="slidenum">
              <a:rPr lang="en-GB" smtClean="0"/>
              <a:t>10</a:t>
            </a:fld>
            <a:endParaRPr lang="en-GB"/>
          </a:p>
        </p:txBody>
      </p:sp>
    </p:spTree>
    <p:extLst>
      <p:ext uri="{BB962C8B-B14F-4D97-AF65-F5344CB8AC3E}">
        <p14:creationId xmlns:p14="http://schemas.microsoft.com/office/powerpoint/2010/main" val="274349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4D4D4F"/>
                </a:solidFill>
                <a:latin typeface="FrutigerNeueLTW1G-Book"/>
              </a:rPr>
              <a:t>“Thank you all for your work here today. I hope that you all take three things away </a:t>
            </a:r>
            <a:r>
              <a:rPr lang="en-GB" sz="1800" b="0" i="0" u="none" strike="noStrike" baseline="0" dirty="0">
                <a:solidFill>
                  <a:srgbClr val="4D4D4F"/>
                </a:solidFill>
                <a:latin typeface="FrutigerNeueLTW1G-Book"/>
              </a:rPr>
              <a:t>from today:</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1. We all play a role in making sure that football is welcoming for all – you, your club, the National Association and UEFA.</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2. Discrimination should never be accepted, and it is key that you feel comfortable speaking about these topics and know where to turn if you need support or to </a:t>
            </a:r>
            <a:r>
              <a:rPr lang="en-GB" sz="1800" b="0" i="0" u="none" strike="noStrike" baseline="0" dirty="0">
                <a:solidFill>
                  <a:srgbClr val="4D4D4F"/>
                </a:solidFill>
                <a:latin typeface="FrutigerNeueLTW1G-Book"/>
              </a:rPr>
              <a:t>report an incident.</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3. We are all here because of our love for football – let us leverage this to build an environment that represents values of </a:t>
            </a:r>
            <a:r>
              <a:rPr lang="en-GB" sz="1800" b="0" i="0" u="none" strike="noStrike" baseline="0" dirty="0">
                <a:solidFill>
                  <a:srgbClr val="4D4D4F"/>
                </a:solidFill>
                <a:latin typeface="FrutigerNeueLTW1G-Book"/>
              </a:rPr>
              <a:t>respect, openness, and inclusion.</a:t>
            </a:r>
          </a:p>
          <a:p>
            <a:pPr algn="l"/>
            <a:endParaRPr lang="en-US" sz="1800" b="0" i="0" u="none" strike="noStrike" baseline="0" dirty="0">
              <a:solidFill>
                <a:srgbClr val="4D4D4F"/>
              </a:solidFill>
              <a:latin typeface="FrutigerNeueLTW1G-Book"/>
            </a:endParaRPr>
          </a:p>
          <a:p>
            <a:pPr algn="l"/>
            <a:r>
              <a:rPr lang="en-US" sz="1800" b="0" i="0" u="none" strike="noStrike" baseline="0" dirty="0">
                <a:solidFill>
                  <a:srgbClr val="4D4D4F"/>
                </a:solidFill>
                <a:latin typeface="FrutigerNeueLTW1G-Book"/>
              </a:rPr>
              <a:t>Based on these three things, you’ll be a part of the OUTRAGED educational project, working to make sure that there is no place for discrimination in European football.”</a:t>
            </a:r>
            <a:endParaRPr lang="en-GB" dirty="0"/>
          </a:p>
        </p:txBody>
      </p:sp>
      <p:sp>
        <p:nvSpPr>
          <p:cNvPr id="4" name="Slide Number Placeholder 3"/>
          <p:cNvSpPr>
            <a:spLocks noGrp="1"/>
          </p:cNvSpPr>
          <p:nvPr>
            <p:ph type="sldNum" sz="quarter" idx="5"/>
          </p:nvPr>
        </p:nvSpPr>
        <p:spPr/>
        <p:txBody>
          <a:bodyPr/>
          <a:lstStyle/>
          <a:p>
            <a:fld id="{5887514C-BF72-4710-95BA-2ECA229BD938}" type="slidenum">
              <a:rPr lang="en-GB" smtClean="0"/>
              <a:t>11</a:t>
            </a:fld>
            <a:endParaRPr lang="en-GB"/>
          </a:p>
        </p:txBody>
      </p:sp>
    </p:spTree>
    <p:extLst>
      <p:ext uri="{BB962C8B-B14F-4D97-AF65-F5344CB8AC3E}">
        <p14:creationId xmlns:p14="http://schemas.microsoft.com/office/powerpoint/2010/main" val="330991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D34F-BC91-B1DB-5B00-87654F21B2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E75A87-2E6D-91E8-754C-E5A716F61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753096-7405-2CF9-5C40-5E8D64D98067}"/>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12488C84-61BB-0B9C-CA93-316335518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F17B0-68EC-D620-D753-CA4A2490B67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195624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9745A-6059-8CB1-4FEA-73193B2B52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842114-ABD6-C3D2-4494-220BEEA77D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14177-43A7-BBA8-3393-E588CD0F1FE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6E26B0C7-1994-236B-F62C-F50EA0271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73B6DF-9867-4925-8B5A-554C4B670FB5}"/>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496525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DC37B-0EC8-2743-C377-961C40B1A3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2C8873-FA7B-4863-6838-4167B7745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3BA99-AED6-F23E-40B0-5224D05132BC}"/>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E1FDF5C1-5C5F-03A6-F838-0C188C86D9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E6012-BE62-ECE7-54D7-4852F430FF4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583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D833-22E2-75C8-2C99-CCD77DF6D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6052A1-ADDF-F1D0-689F-178C856717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231570-4DAF-F7D3-6C02-A43F75F39D26}"/>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2FD51E63-89C4-1D4D-C54C-A235E16FD8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CBFA6-C48B-609C-1B5F-F3237063DCF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3158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DE1B-1F7C-EE1D-AE8B-58185BE5DB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2FF191-7537-1DB2-7AEF-A2D1FD0146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E7CB23-5180-12FF-0F6A-CFD56C39C64A}"/>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CD127B8-D81B-01AF-0036-493A98670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8C318-9378-1989-2587-7375BD9EF588}"/>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2061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2D06-A5E7-25EF-B128-F8C573FB52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FEA41E-922B-D53D-0075-94A0DFFA8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0F1A6B-DFE7-A9E6-66B3-F06CBA217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DAC8E13-AEA7-9120-1E35-36C9C058CAF4}"/>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AE1B3BB4-4C0A-43A3-427E-7B58349057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136114-91D4-6B91-714D-108C806032B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0280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86221-2735-DEFC-7E00-3AD40B222B3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159CA-12A2-47B0-D536-49AF9279F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17084B-4972-EEF6-7339-043A2CA554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F8C38A-3101-A96D-68C3-65427FB79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6A6D24-2666-FF64-2D1D-C8A39ED6F9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CB7AAD-F951-ABEC-2481-F5C1296FBDA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8" name="Footer Placeholder 7">
            <a:extLst>
              <a:ext uri="{FF2B5EF4-FFF2-40B4-BE49-F238E27FC236}">
                <a16:creationId xmlns:a16="http://schemas.microsoft.com/office/drawing/2014/main" id="{71882511-A2C3-ADB1-035F-E49DB90A9D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E70AD3-A944-1E25-A7C3-A74A1FF9319D}"/>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27976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F6C9B-B25D-CFD3-E02C-1B59DD06D3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E578CB-303A-4211-8F4E-BC03B664E0E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4" name="Footer Placeholder 3">
            <a:extLst>
              <a:ext uri="{FF2B5EF4-FFF2-40B4-BE49-F238E27FC236}">
                <a16:creationId xmlns:a16="http://schemas.microsoft.com/office/drawing/2014/main" id="{274A1462-7939-D402-19CC-B9C9E87E75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1AB7DE-752F-C5F8-F242-D9E87F85D8BF}"/>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148721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1457C-368D-35FF-6432-D66559EF0492}"/>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3" name="Footer Placeholder 2">
            <a:extLst>
              <a:ext uri="{FF2B5EF4-FFF2-40B4-BE49-F238E27FC236}">
                <a16:creationId xmlns:a16="http://schemas.microsoft.com/office/drawing/2014/main" id="{6CE2B357-8370-20AC-633B-2D4092CA7A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9B174C-A843-2BC4-26BA-02D2E665B7CB}"/>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01557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DD17-C927-5116-D0E3-C684E8777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6F7DE-1000-BEE5-4350-2D94E72B4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3B530D-1BF9-BB41-6047-BB74D285C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E0A78-E2A4-7A77-E888-D92E3D70E24B}"/>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182AC075-4E26-60A7-3B56-FBD621313A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14CA1-34E3-594F-BB28-0C989058C6A3}"/>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324926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EFC4-45E5-489A-CF3A-FE2538A2B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F1F9E-4548-D715-6428-C7CAA4AA0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F7213-7CAA-6683-1AFA-AF85D868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A9AC2-7A87-DF2C-894A-609EF9740321}"/>
              </a:ext>
            </a:extLst>
          </p:cNvPr>
          <p:cNvSpPr>
            <a:spLocks noGrp="1"/>
          </p:cNvSpPr>
          <p:nvPr>
            <p:ph type="dt" sz="half" idx="10"/>
          </p:nvPr>
        </p:nvSpPr>
        <p:spPr/>
        <p:txBody>
          <a:bodyPr/>
          <a:lstStyle/>
          <a:p>
            <a:fld id="{C17A228C-5FFF-446F-B636-5AEB2F6C4608}" type="datetimeFigureOut">
              <a:rPr lang="en-GB" smtClean="0"/>
              <a:t>29/02/2024</a:t>
            </a:fld>
            <a:endParaRPr lang="en-GB"/>
          </a:p>
        </p:txBody>
      </p:sp>
      <p:sp>
        <p:nvSpPr>
          <p:cNvPr id="6" name="Footer Placeholder 5">
            <a:extLst>
              <a:ext uri="{FF2B5EF4-FFF2-40B4-BE49-F238E27FC236}">
                <a16:creationId xmlns:a16="http://schemas.microsoft.com/office/drawing/2014/main" id="{5667A401-E72B-6B28-0356-44F29B2954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B115B-AECA-0E9C-D792-DE5BFB12F949}"/>
              </a:ext>
            </a:extLst>
          </p:cNvPr>
          <p:cNvSpPr>
            <a:spLocks noGrp="1"/>
          </p:cNvSpPr>
          <p:nvPr>
            <p:ph type="sldNum" sz="quarter" idx="12"/>
          </p:nvPr>
        </p:nvSpPr>
        <p:spPr/>
        <p:txBody>
          <a:bodyPr/>
          <a:lstStyle/>
          <a:p>
            <a:fld id="{E829803F-4710-498B-BAE7-6CADC0D50615}" type="slidenum">
              <a:rPr lang="en-GB" smtClean="0"/>
              <a:t>‹#›</a:t>
            </a:fld>
            <a:endParaRPr lang="en-GB"/>
          </a:p>
        </p:txBody>
      </p:sp>
    </p:spTree>
    <p:extLst>
      <p:ext uri="{BB962C8B-B14F-4D97-AF65-F5344CB8AC3E}">
        <p14:creationId xmlns:p14="http://schemas.microsoft.com/office/powerpoint/2010/main" val="410838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BF192-B859-74EC-8476-BA7EC4AA4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1C1037-E718-0A19-A774-E3959543A4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0BC98-8F26-F455-5587-3F8AE6070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7A228C-5FFF-446F-B636-5AEB2F6C4608}" type="datetimeFigureOut">
              <a:rPr lang="en-GB" smtClean="0"/>
              <a:t>29/02/2024</a:t>
            </a:fld>
            <a:endParaRPr lang="en-GB"/>
          </a:p>
        </p:txBody>
      </p:sp>
      <p:sp>
        <p:nvSpPr>
          <p:cNvPr id="5" name="Footer Placeholder 4">
            <a:extLst>
              <a:ext uri="{FF2B5EF4-FFF2-40B4-BE49-F238E27FC236}">
                <a16:creationId xmlns:a16="http://schemas.microsoft.com/office/drawing/2014/main" id="{3590634D-FD27-D3B9-A8D9-51F1752068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C7BEF24-5CBB-40A0-55FC-1A799FBE15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29803F-4710-498B-BAE7-6CADC0D50615}" type="slidenum">
              <a:rPr lang="en-GB" smtClean="0"/>
              <a:t>‹#›</a:t>
            </a:fld>
            <a:endParaRPr lang="en-GB"/>
          </a:p>
        </p:txBody>
      </p:sp>
    </p:spTree>
    <p:extLst>
      <p:ext uri="{BB962C8B-B14F-4D97-AF65-F5344CB8AC3E}">
        <p14:creationId xmlns:p14="http://schemas.microsoft.com/office/powerpoint/2010/main" val="389465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efa.tv/video/vod/376097/?playlistId=112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3A3CC50-C71C-42CE-87CB-1B257F04746B}"/>
              </a:ext>
            </a:extLst>
          </p:cNvPr>
          <p:cNvGrpSpPr/>
          <p:nvPr/>
        </p:nvGrpSpPr>
        <p:grpSpPr>
          <a:xfrm>
            <a:off x="-23363" y="-9538"/>
            <a:ext cx="12598719" cy="6867538"/>
            <a:chOff x="-23363" y="-9538"/>
            <a:chExt cx="12598719" cy="6867538"/>
          </a:xfrm>
        </p:grpSpPr>
        <p:pic>
          <p:nvPicPr>
            <p:cNvPr id="5" name="Picture 4">
              <a:extLst>
                <a:ext uri="{FF2B5EF4-FFF2-40B4-BE49-F238E27FC236}">
                  <a16:creationId xmlns:a16="http://schemas.microsoft.com/office/drawing/2014/main" id="{F302223B-DF9B-98CA-8960-7CF79A6F740A}"/>
                </a:ext>
              </a:extLst>
            </p:cNvPr>
            <p:cNvPicPr>
              <a:picLocks noChangeAspect="1"/>
            </p:cNvPicPr>
            <p:nvPr/>
          </p:nvPicPr>
          <p:blipFill rotWithShape="1">
            <a:blip r:embed="rId3"/>
            <a:srcRect r="330"/>
            <a:stretch/>
          </p:blipFill>
          <p:spPr>
            <a:xfrm>
              <a:off x="9525" y="-9525"/>
              <a:ext cx="12192001" cy="6867525"/>
            </a:xfrm>
            <a:prstGeom prst="rect">
              <a:avLst/>
            </a:prstGeom>
          </p:spPr>
        </p:pic>
        <p:sp>
          <p:nvSpPr>
            <p:cNvPr id="8" name="Rectangle 7">
              <a:extLst>
                <a:ext uri="{FF2B5EF4-FFF2-40B4-BE49-F238E27FC236}">
                  <a16:creationId xmlns:a16="http://schemas.microsoft.com/office/drawing/2014/main" id="{D4843371-6525-1645-B225-52B482101E8C}"/>
                </a:ext>
              </a:extLst>
            </p:cNvPr>
            <p:cNvSpPr/>
            <p:nvPr/>
          </p:nvSpPr>
          <p:spPr>
            <a:xfrm>
              <a:off x="0" y="3429000"/>
              <a:ext cx="8168167" cy="3382721"/>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410EAE1C-FDF9-4B2D-64C8-FE0585464299}"/>
                </a:ext>
              </a:extLst>
            </p:cNvPr>
            <p:cNvPicPr>
              <a:picLocks noChangeAspect="1"/>
            </p:cNvPicPr>
            <p:nvPr/>
          </p:nvPicPr>
          <p:blipFill>
            <a:blip r:embed="rId4"/>
            <a:stretch>
              <a:fillRect/>
            </a:stretch>
          </p:blipFill>
          <p:spPr>
            <a:xfrm>
              <a:off x="1617639" y="3516097"/>
              <a:ext cx="5220429" cy="2391109"/>
            </a:xfrm>
            <a:prstGeom prst="rect">
              <a:avLst/>
            </a:prstGeom>
          </p:spPr>
        </p:pic>
        <p:pic>
          <p:nvPicPr>
            <p:cNvPr id="9" name="Picture 8" descr="A red and white shield with a dragon&#10;&#10;Description automatically generated">
              <a:extLst>
                <a:ext uri="{FF2B5EF4-FFF2-40B4-BE49-F238E27FC236}">
                  <a16:creationId xmlns:a16="http://schemas.microsoft.com/office/drawing/2014/main" id="{D5168FCA-337F-0A33-CC92-EE1E5556B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pic>
          <p:nvPicPr>
            <p:cNvPr id="7" name="Picture 6">
              <a:extLst>
                <a:ext uri="{FF2B5EF4-FFF2-40B4-BE49-F238E27FC236}">
                  <a16:creationId xmlns:a16="http://schemas.microsoft.com/office/drawing/2014/main" id="{58B16365-3C6D-3E37-783A-44DB707417B8}"/>
                </a:ext>
              </a:extLst>
            </p:cNvPr>
            <p:cNvPicPr>
              <a:picLocks noChangeAspect="1"/>
            </p:cNvPicPr>
            <p:nvPr/>
          </p:nvPicPr>
          <p:blipFill rotWithShape="1">
            <a:blip r:embed="rId6"/>
            <a:srcRect l="1768" r="1561" b="41343"/>
            <a:stretch/>
          </p:blipFill>
          <p:spPr>
            <a:xfrm>
              <a:off x="-23363" y="-9538"/>
              <a:ext cx="8334375" cy="3743864"/>
            </a:xfrm>
            <a:prstGeom prst="rect">
              <a:avLst/>
            </a:prstGeom>
          </p:spPr>
        </p:pic>
        <p:sp>
          <p:nvSpPr>
            <p:cNvPr id="6" name="Rectangle 5">
              <a:extLst>
                <a:ext uri="{FF2B5EF4-FFF2-40B4-BE49-F238E27FC236}">
                  <a16:creationId xmlns:a16="http://schemas.microsoft.com/office/drawing/2014/main" id="{33251EDA-1EA1-6A16-B1F1-CF893A8BA243}"/>
                </a:ext>
              </a:extLst>
            </p:cNvPr>
            <p:cNvSpPr/>
            <p:nvPr/>
          </p:nvSpPr>
          <p:spPr>
            <a:xfrm>
              <a:off x="8258175" y="2622430"/>
              <a:ext cx="2197040"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384E3EC4-82D9-77FC-2C5E-47E773D83A35}"/>
                </a:ext>
              </a:extLst>
            </p:cNvPr>
            <p:cNvSpPr txBox="1"/>
            <p:nvPr/>
          </p:nvSpPr>
          <p:spPr>
            <a:xfrm>
              <a:off x="8684843" y="2305984"/>
              <a:ext cx="3890513" cy="1754326"/>
            </a:xfrm>
            <a:prstGeom prst="rect">
              <a:avLst/>
            </a:prstGeom>
            <a:noFill/>
          </p:spPr>
          <p:txBody>
            <a:bodyPr wrap="square">
              <a:spAutoFit/>
            </a:bodyPr>
            <a:lstStyle/>
            <a:p>
              <a:r>
                <a:rPr lang="en-GB" sz="5400" b="1" dirty="0">
                  <a:solidFill>
                    <a:srgbClr val="8D9A76"/>
                  </a:solidFill>
                  <a:latin typeface="+mj-lt"/>
                </a:rPr>
                <a:t>TRAINING</a:t>
              </a:r>
              <a:br>
                <a:rPr lang="en-GB" sz="5400" b="1" dirty="0">
                  <a:solidFill>
                    <a:srgbClr val="8D9A76"/>
                  </a:solidFill>
                  <a:latin typeface="+mj-lt"/>
                </a:rPr>
              </a:br>
              <a:r>
                <a:rPr lang="en-GB" sz="5400" b="1" dirty="0">
                  <a:solidFill>
                    <a:srgbClr val="8D9A76"/>
                  </a:solidFill>
                  <a:latin typeface="+mj-lt"/>
                </a:rPr>
                <a:t>SESSION</a:t>
              </a:r>
            </a:p>
          </p:txBody>
        </p:sp>
      </p:grpSp>
    </p:spTree>
    <p:extLst>
      <p:ext uri="{BB962C8B-B14F-4D97-AF65-F5344CB8AC3E}">
        <p14:creationId xmlns:p14="http://schemas.microsoft.com/office/powerpoint/2010/main" val="73661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D2123-2BC4-F641-321B-3C3CECA091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47642A0-27A3-7D26-388A-B22665E9DA70}"/>
              </a:ext>
            </a:extLst>
          </p:cNvPr>
          <p:cNvSpPr txBox="1"/>
          <p:nvPr/>
        </p:nvSpPr>
        <p:spPr>
          <a:xfrm>
            <a:off x="769907" y="1499416"/>
            <a:ext cx="5138524" cy="1200329"/>
          </a:xfrm>
          <a:prstGeom prst="rect">
            <a:avLst/>
          </a:prstGeom>
          <a:noFill/>
        </p:spPr>
        <p:txBody>
          <a:bodyPr wrap="square">
            <a:spAutoFit/>
          </a:bodyPr>
          <a:lstStyle/>
          <a:p>
            <a:pPr algn="l"/>
            <a:r>
              <a:rPr lang="en-GB" sz="2400" dirty="0"/>
              <a:t>If you experience discrimination or have any concerns, contact….</a:t>
            </a:r>
            <a:endParaRPr lang="en-GB" sz="2400" b="1" dirty="0">
              <a:solidFill>
                <a:srgbClr val="8D9A76"/>
              </a:solidFill>
            </a:endParaRPr>
          </a:p>
          <a:p>
            <a:pPr algn="l"/>
            <a:endParaRPr lang="en-GB" sz="2400" dirty="0"/>
          </a:p>
        </p:txBody>
      </p:sp>
      <p:sp>
        <p:nvSpPr>
          <p:cNvPr id="21" name="TextBox 20">
            <a:extLst>
              <a:ext uri="{FF2B5EF4-FFF2-40B4-BE49-F238E27FC236}">
                <a16:creationId xmlns:a16="http://schemas.microsoft.com/office/drawing/2014/main" id="{BE3CC5E7-4799-C219-059F-12C4D0AEA75B}"/>
              </a:ext>
            </a:extLst>
          </p:cNvPr>
          <p:cNvSpPr txBox="1"/>
          <p:nvPr/>
        </p:nvSpPr>
        <p:spPr>
          <a:xfrm>
            <a:off x="769908" y="541231"/>
            <a:ext cx="7416560" cy="707886"/>
          </a:xfrm>
          <a:prstGeom prst="rect">
            <a:avLst/>
          </a:prstGeom>
          <a:noFill/>
        </p:spPr>
        <p:txBody>
          <a:bodyPr wrap="square">
            <a:spAutoFit/>
          </a:bodyPr>
          <a:lstStyle/>
          <a:p>
            <a:r>
              <a:rPr lang="en-GB" sz="4000" b="1" dirty="0">
                <a:latin typeface="+mj-lt"/>
              </a:rPr>
              <a:t>FURTHER SUPPORT</a:t>
            </a:r>
          </a:p>
        </p:txBody>
      </p:sp>
      <p:pic>
        <p:nvPicPr>
          <p:cNvPr id="5" name="Graphic 4" descr="Envelope with solid fill">
            <a:extLst>
              <a:ext uri="{FF2B5EF4-FFF2-40B4-BE49-F238E27FC236}">
                <a16:creationId xmlns:a16="http://schemas.microsoft.com/office/drawing/2014/main" id="{13847F9A-5E51-6BBC-3ADC-3B8DC312F4F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1439" y="2278673"/>
            <a:ext cx="2300654" cy="2300654"/>
          </a:xfrm>
          <a:prstGeom prst="rect">
            <a:avLst/>
          </a:prstGeom>
        </p:spPr>
      </p:pic>
    </p:spTree>
    <p:extLst>
      <p:ext uri="{BB962C8B-B14F-4D97-AF65-F5344CB8AC3E}">
        <p14:creationId xmlns:p14="http://schemas.microsoft.com/office/powerpoint/2010/main" val="396281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000000"/>
          </a:solidFill>
        </p:spPr>
        <p:txBody>
          <a:bodyPr wrap="square" lIns="0" tIns="0" rIns="0" bIns="0" rtlCol="0"/>
          <a:lstStyle/>
          <a:p>
            <a:endParaRPr/>
          </a:p>
        </p:txBody>
      </p:sp>
      <p:pic>
        <p:nvPicPr>
          <p:cNvPr id="3" name="object 3"/>
          <p:cNvPicPr/>
          <p:nvPr/>
        </p:nvPicPr>
        <p:blipFill>
          <a:blip r:embed="rId3" cstate="print"/>
          <a:stretch>
            <a:fillRect/>
          </a:stretch>
        </p:blipFill>
        <p:spPr>
          <a:xfrm>
            <a:off x="8745601" y="2855671"/>
            <a:ext cx="3446399" cy="609904"/>
          </a:xfrm>
          <a:prstGeom prst="rect">
            <a:avLst/>
          </a:prstGeom>
        </p:spPr>
      </p:pic>
      <p:pic>
        <p:nvPicPr>
          <p:cNvPr id="4" name="object 4"/>
          <p:cNvPicPr/>
          <p:nvPr/>
        </p:nvPicPr>
        <p:blipFill>
          <a:blip r:embed="rId4" cstate="print"/>
          <a:stretch>
            <a:fillRect/>
          </a:stretch>
        </p:blipFill>
        <p:spPr>
          <a:xfrm>
            <a:off x="0" y="0"/>
            <a:ext cx="6935723" cy="68579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6857997"/>
          </a:xfrm>
          <a:prstGeom prst="rect">
            <a:avLst/>
          </a:prstGeom>
        </p:spPr>
      </p:pic>
      <p:sp>
        <p:nvSpPr>
          <p:cNvPr id="3" name="TextBox 2">
            <a:extLst>
              <a:ext uri="{FF2B5EF4-FFF2-40B4-BE49-F238E27FC236}">
                <a16:creationId xmlns:a16="http://schemas.microsoft.com/office/drawing/2014/main" id="{827D3387-604B-77B7-3DE7-E583EADC049F}"/>
              </a:ext>
            </a:extLst>
          </p:cNvPr>
          <p:cNvSpPr txBox="1"/>
          <p:nvPr/>
        </p:nvSpPr>
        <p:spPr>
          <a:xfrm>
            <a:off x="769908" y="1546232"/>
            <a:ext cx="10323662" cy="3662541"/>
          </a:xfrm>
          <a:prstGeom prst="rect">
            <a:avLst/>
          </a:prstGeom>
          <a:noFill/>
        </p:spPr>
        <p:txBody>
          <a:bodyPr wrap="square">
            <a:spAutoFit/>
          </a:bodyPr>
          <a:lstStyle/>
          <a:p>
            <a:pPr algn="l"/>
            <a:r>
              <a:rPr lang="en-GB" sz="2800" b="1" dirty="0">
                <a:solidFill>
                  <a:schemeClr val="bg1"/>
                </a:solidFill>
                <a:latin typeface="+mj-lt"/>
              </a:rPr>
              <a:t>WELCOME</a:t>
            </a:r>
          </a:p>
          <a:p>
            <a:pPr algn="l"/>
            <a:endParaRPr lang="en-GB" sz="2800" b="1" dirty="0">
              <a:solidFill>
                <a:schemeClr val="bg1"/>
              </a:solidFill>
              <a:latin typeface="+mj-lt"/>
            </a:endParaRPr>
          </a:p>
          <a:p>
            <a:pPr algn="l"/>
            <a:r>
              <a:rPr lang="en-US" sz="2400" dirty="0">
                <a:solidFill>
                  <a:schemeClr val="bg1"/>
                </a:solidFill>
              </a:rPr>
              <a:t>Welcome to this OUTRAGED Education Session.</a:t>
            </a:r>
            <a:endParaRPr lang="en-GB" sz="2400" dirty="0">
              <a:solidFill>
                <a:schemeClr val="bg1"/>
              </a:solidFill>
            </a:endParaRPr>
          </a:p>
          <a:p>
            <a:pPr algn="l"/>
            <a:endParaRPr lang="en-US" sz="2400" dirty="0">
              <a:solidFill>
                <a:schemeClr val="bg1"/>
              </a:solidFill>
            </a:endParaRPr>
          </a:p>
          <a:p>
            <a:pPr algn="l"/>
            <a:r>
              <a:rPr lang="en-US" sz="2800" b="1" dirty="0">
                <a:solidFill>
                  <a:schemeClr val="bg1"/>
                </a:solidFill>
                <a:latin typeface="+mj-lt"/>
              </a:rPr>
              <a:t>SESSION AIMS:</a:t>
            </a:r>
          </a:p>
          <a:p>
            <a:pPr algn="l"/>
            <a:endParaRPr lang="en-US" sz="2800" b="1" dirty="0">
              <a:solidFill>
                <a:schemeClr val="bg1"/>
              </a:solidFill>
              <a:latin typeface="+mj-lt"/>
            </a:endParaRPr>
          </a:p>
          <a:p>
            <a:r>
              <a:rPr lang="en-US" sz="2400" dirty="0">
                <a:solidFill>
                  <a:schemeClr val="bg1"/>
                </a:solidFill>
              </a:rPr>
              <a:t>Watch the UEFA OUTRAGED RACISM video and then hold an open discussion about how we as individuals but also as a group, can look to eradicate racism in football.</a:t>
            </a:r>
            <a:endParaRPr lang="en-GB" dirty="0">
              <a:solidFill>
                <a:schemeClr val="bg1"/>
              </a:solidFill>
            </a:endParaRPr>
          </a:p>
        </p:txBody>
      </p:sp>
      <p:sp>
        <p:nvSpPr>
          <p:cNvPr id="4" name="TextBox 3">
            <a:extLst>
              <a:ext uri="{FF2B5EF4-FFF2-40B4-BE49-F238E27FC236}">
                <a16:creationId xmlns:a16="http://schemas.microsoft.com/office/drawing/2014/main" id="{B44D0EA1-29ED-9D8C-85F7-C2729256C542}"/>
              </a:ext>
            </a:extLst>
          </p:cNvPr>
          <p:cNvSpPr txBox="1"/>
          <p:nvPr/>
        </p:nvSpPr>
        <p:spPr>
          <a:xfrm>
            <a:off x="769908" y="541231"/>
            <a:ext cx="7416560" cy="707886"/>
          </a:xfrm>
          <a:prstGeom prst="rect">
            <a:avLst/>
          </a:prstGeom>
          <a:noFill/>
        </p:spPr>
        <p:txBody>
          <a:bodyPr wrap="square">
            <a:spAutoFit/>
          </a:bodyPr>
          <a:lstStyle/>
          <a:p>
            <a:r>
              <a:rPr lang="en-GB" sz="4000" b="1" dirty="0">
                <a:solidFill>
                  <a:schemeClr val="bg1"/>
                </a:solidFill>
                <a:latin typeface="+mj-lt"/>
              </a:rPr>
              <a:t>INTRODUCTION</a:t>
            </a:r>
          </a:p>
        </p:txBody>
      </p:sp>
      <p:pic>
        <p:nvPicPr>
          <p:cNvPr id="5" name="Picture 4" descr="A red and white shield with a dragon&#10;&#10;Description automatically generated">
            <a:extLst>
              <a:ext uri="{FF2B5EF4-FFF2-40B4-BE49-F238E27FC236}">
                <a16:creationId xmlns:a16="http://schemas.microsoft.com/office/drawing/2014/main" id="{9E1C5508-8148-B50D-D39D-BEE66EC6DD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7311" y="310911"/>
            <a:ext cx="517399" cy="5842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1FE14-EB43-CFF2-FCF8-2CB5C924225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673EE9-7A8F-06C0-245B-3B88393B9A7A}"/>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7D24634-3DD1-4E24-3449-2B8D83FED0EF}"/>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4E7E724D-7F07-CB7C-D2CA-508B061FF32D}"/>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30BAA15-01B7-3E4B-1535-12B3F033DE31}"/>
              </a:ext>
            </a:extLst>
          </p:cNvPr>
          <p:cNvSpPr txBox="1"/>
          <p:nvPr/>
        </p:nvSpPr>
        <p:spPr>
          <a:xfrm>
            <a:off x="2658373" y="2136338"/>
            <a:ext cx="6875253" cy="2585323"/>
          </a:xfrm>
          <a:prstGeom prst="rect">
            <a:avLst/>
          </a:prstGeom>
          <a:noFill/>
        </p:spPr>
        <p:txBody>
          <a:bodyPr wrap="square">
            <a:spAutoFit/>
          </a:bodyPr>
          <a:lstStyle/>
          <a:p>
            <a:pPr algn="ctr"/>
            <a:r>
              <a:rPr lang="en-GB" sz="5400" b="1" dirty="0">
                <a:solidFill>
                  <a:srgbClr val="8D9A76"/>
                </a:solidFill>
                <a:latin typeface="+mj-lt"/>
              </a:rPr>
              <a:t>PART 1:</a:t>
            </a:r>
          </a:p>
          <a:p>
            <a:pPr algn="ctr"/>
            <a:r>
              <a:rPr lang="en-GB" sz="5400" b="1" dirty="0">
                <a:solidFill>
                  <a:srgbClr val="8D9A76"/>
                </a:solidFill>
                <a:latin typeface="+mj-lt"/>
              </a:rPr>
              <a:t>OUTRAGED</a:t>
            </a:r>
          </a:p>
          <a:p>
            <a:pPr algn="ctr"/>
            <a:r>
              <a:rPr lang="en-GB" sz="5400" b="1" dirty="0">
                <a:solidFill>
                  <a:srgbClr val="8D9A76"/>
                </a:solidFill>
                <a:latin typeface="+mj-lt"/>
              </a:rPr>
              <a:t>VIDEO VIEWING</a:t>
            </a:r>
          </a:p>
        </p:txBody>
      </p:sp>
      <p:pic>
        <p:nvPicPr>
          <p:cNvPr id="9" name="Picture 8" descr="A red and white shield with a dragon&#10;&#10;Description automatically generated">
            <a:extLst>
              <a:ext uri="{FF2B5EF4-FFF2-40B4-BE49-F238E27FC236}">
                <a16:creationId xmlns:a16="http://schemas.microsoft.com/office/drawing/2014/main" id="{5C1CD1F2-DF7F-5195-448C-40D6DEB3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777164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3A02-83FE-96A6-285E-67CBFE3EA033}"/>
            </a:ext>
          </a:extLst>
        </p:cNvPr>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FF73AF9C-8A7B-52BD-4BB3-35B95D1710F3}"/>
              </a:ext>
            </a:extLst>
          </p:cNvPr>
          <p:cNvPicPr>
            <a:picLocks noChangeAspect="1"/>
          </p:cNvPicPr>
          <p:nvPr/>
        </p:nvPicPr>
        <p:blipFill>
          <a:blip r:embed="rId4"/>
          <a:stretch>
            <a:fillRect/>
          </a:stretch>
        </p:blipFill>
        <p:spPr>
          <a:xfrm>
            <a:off x="769908" y="2211379"/>
            <a:ext cx="7187586" cy="4118475"/>
          </a:xfrm>
          <a:prstGeom prst="rect">
            <a:avLst/>
          </a:prstGeom>
        </p:spPr>
      </p:pic>
      <p:sp>
        <p:nvSpPr>
          <p:cNvPr id="5" name="TextBox 4">
            <a:extLst>
              <a:ext uri="{FF2B5EF4-FFF2-40B4-BE49-F238E27FC236}">
                <a16:creationId xmlns:a16="http://schemas.microsoft.com/office/drawing/2014/main" id="{E8F8BBAE-219B-6B3C-4F1B-A41CDBEEE230}"/>
              </a:ext>
            </a:extLst>
          </p:cNvPr>
          <p:cNvSpPr txBox="1"/>
          <p:nvPr/>
        </p:nvSpPr>
        <p:spPr>
          <a:xfrm>
            <a:off x="769908" y="1499416"/>
            <a:ext cx="10323662" cy="461665"/>
          </a:xfrm>
          <a:prstGeom prst="rect">
            <a:avLst/>
          </a:prstGeom>
          <a:noFill/>
        </p:spPr>
        <p:txBody>
          <a:bodyPr wrap="square">
            <a:spAutoFit/>
          </a:bodyPr>
          <a:lstStyle/>
          <a:p>
            <a:pPr algn="l"/>
            <a:r>
              <a:rPr lang="en-US" sz="2400" b="0" i="0" u="none" strike="noStrike" baseline="0" dirty="0"/>
              <a:t>Let’s watch the OUTRAGED </a:t>
            </a:r>
            <a:r>
              <a:rPr lang="en-US" sz="2400" dirty="0"/>
              <a:t>RACISM </a:t>
            </a:r>
            <a:r>
              <a:rPr lang="en-US" sz="2400" b="0" i="0" u="none" strike="noStrike" baseline="0" dirty="0"/>
              <a:t>video!</a:t>
            </a:r>
            <a:endParaRPr lang="en-GB" sz="2400" dirty="0"/>
          </a:p>
        </p:txBody>
      </p:sp>
      <p:sp>
        <p:nvSpPr>
          <p:cNvPr id="7" name="TextBox 6">
            <a:extLst>
              <a:ext uri="{FF2B5EF4-FFF2-40B4-BE49-F238E27FC236}">
                <a16:creationId xmlns:a16="http://schemas.microsoft.com/office/drawing/2014/main" id="{7E32F86A-4542-3C9F-DD10-F009F7A30164}"/>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OUTRAGED VIDEO</a:t>
            </a:r>
            <a:endParaRPr lang="en-GB" sz="4000" b="1" dirty="0">
              <a:latin typeface="+mj-lt"/>
            </a:endParaRPr>
          </a:p>
        </p:txBody>
      </p:sp>
    </p:spTree>
    <p:extLst>
      <p:ext uri="{BB962C8B-B14F-4D97-AF65-F5344CB8AC3E}">
        <p14:creationId xmlns:p14="http://schemas.microsoft.com/office/powerpoint/2010/main" val="321682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1F07-E641-B2A8-BAC1-2288D67393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A9112B6-06FE-CDC6-AC85-306DEF2D0999}"/>
              </a:ext>
            </a:extLst>
          </p:cNvPr>
          <p:cNvSpPr/>
          <p:nvPr/>
        </p:nvSpPr>
        <p:spPr>
          <a:xfrm>
            <a:off x="0" y="0"/>
            <a:ext cx="12192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B0B98743-B017-4F06-2D65-57683C3619ED}"/>
              </a:ext>
            </a:extLst>
          </p:cNvPr>
          <p:cNvPicPr>
            <a:picLocks noChangeAspect="1"/>
          </p:cNvPicPr>
          <p:nvPr/>
        </p:nvPicPr>
        <p:blipFill rotWithShape="1">
          <a:blip r:embed="rId2"/>
          <a:srcRect l="82791" t="72327" r="330"/>
          <a:stretch/>
        </p:blipFill>
        <p:spPr>
          <a:xfrm>
            <a:off x="10127410" y="4960188"/>
            <a:ext cx="2064589" cy="1897811"/>
          </a:xfrm>
          <a:prstGeom prst="rect">
            <a:avLst/>
          </a:prstGeom>
        </p:spPr>
      </p:pic>
      <p:sp>
        <p:nvSpPr>
          <p:cNvPr id="6" name="Rectangle 5">
            <a:extLst>
              <a:ext uri="{FF2B5EF4-FFF2-40B4-BE49-F238E27FC236}">
                <a16:creationId xmlns:a16="http://schemas.microsoft.com/office/drawing/2014/main" id="{53C698D9-19B4-AC24-3F8D-546BA00C2C0F}"/>
              </a:ext>
            </a:extLst>
          </p:cNvPr>
          <p:cNvSpPr/>
          <p:nvPr/>
        </p:nvSpPr>
        <p:spPr>
          <a:xfrm>
            <a:off x="6996023" y="2622430"/>
            <a:ext cx="3459192" cy="1121434"/>
          </a:xfrm>
          <a:prstGeom prst="rect">
            <a:avLst/>
          </a:prstGeom>
          <a:solidFill>
            <a:srgbClr val="000000"/>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7796BAB3-0AFF-669A-384F-FC4DA5CA65D1}"/>
              </a:ext>
            </a:extLst>
          </p:cNvPr>
          <p:cNvSpPr txBox="1"/>
          <p:nvPr/>
        </p:nvSpPr>
        <p:spPr>
          <a:xfrm>
            <a:off x="2658373" y="2136338"/>
            <a:ext cx="6875253" cy="1754326"/>
          </a:xfrm>
          <a:prstGeom prst="rect">
            <a:avLst/>
          </a:prstGeom>
          <a:noFill/>
        </p:spPr>
        <p:txBody>
          <a:bodyPr wrap="square">
            <a:spAutoFit/>
          </a:bodyPr>
          <a:lstStyle/>
          <a:p>
            <a:pPr algn="ctr"/>
            <a:r>
              <a:rPr lang="en-GB" sz="5400" b="1" dirty="0">
                <a:solidFill>
                  <a:srgbClr val="8D9A76"/>
                </a:solidFill>
                <a:latin typeface="+mj-lt"/>
              </a:rPr>
              <a:t>PART 2:</a:t>
            </a:r>
          </a:p>
          <a:p>
            <a:pPr algn="ctr"/>
            <a:r>
              <a:rPr lang="en-GB" sz="5400" b="1" dirty="0">
                <a:solidFill>
                  <a:srgbClr val="8D9A76"/>
                </a:solidFill>
                <a:latin typeface="+mj-lt"/>
              </a:rPr>
              <a:t>DISCUSSION</a:t>
            </a:r>
          </a:p>
        </p:txBody>
      </p:sp>
      <p:pic>
        <p:nvPicPr>
          <p:cNvPr id="9" name="Picture 8" descr="A red and white shield with a dragon&#10;&#10;Description automatically generated">
            <a:extLst>
              <a:ext uri="{FF2B5EF4-FFF2-40B4-BE49-F238E27FC236}">
                <a16:creationId xmlns:a16="http://schemas.microsoft.com/office/drawing/2014/main" id="{03271907-0B42-D596-5E99-B89D3F6F0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227" y="5207753"/>
            <a:ext cx="1306303" cy="1475117"/>
          </a:xfrm>
          <a:prstGeom prst="rect">
            <a:avLst/>
          </a:prstGeom>
        </p:spPr>
      </p:pic>
    </p:spTree>
    <p:extLst>
      <p:ext uri="{BB962C8B-B14F-4D97-AF65-F5344CB8AC3E}">
        <p14:creationId xmlns:p14="http://schemas.microsoft.com/office/powerpoint/2010/main" val="21257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3BBC1-4834-A5B8-0A5B-76F27DBB6A0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1A16ED0-05E2-985D-5B92-A0FC2338CCC4}"/>
              </a:ext>
            </a:extLst>
          </p:cNvPr>
          <p:cNvSpPr txBox="1"/>
          <p:nvPr/>
        </p:nvSpPr>
        <p:spPr>
          <a:xfrm>
            <a:off x="769908" y="1499416"/>
            <a:ext cx="11038634" cy="4555093"/>
          </a:xfrm>
          <a:prstGeom prst="rect">
            <a:avLst/>
          </a:prstGeom>
          <a:noFill/>
        </p:spPr>
        <p:txBody>
          <a:bodyPr wrap="square">
            <a:spAutoFit/>
          </a:bodyPr>
          <a:lstStyle/>
          <a:p>
            <a:pPr algn="l"/>
            <a:r>
              <a:rPr lang="en-GB" sz="2800" b="1" i="0" u="none" strike="noStrike" baseline="0">
                <a:solidFill>
                  <a:srgbClr val="8D9A76"/>
                </a:solidFill>
                <a:latin typeface="+mj-lt"/>
              </a:rPr>
              <a:t>RACISM</a:t>
            </a:r>
          </a:p>
          <a:p>
            <a:pPr algn="l"/>
            <a:endParaRPr lang="en-GB" sz="2400" dirty="0"/>
          </a:p>
          <a:p>
            <a:pPr algn="l"/>
            <a:r>
              <a:rPr lang="en-GB" sz="2400" b="0" i="0" u="none" strike="noStrike" baseline="0" dirty="0"/>
              <a:t>The colour of your skin should not matter, and it does not impact the way that anyone plays. However, racism has long been an issue in society and in football.</a:t>
            </a:r>
          </a:p>
          <a:p>
            <a:pPr algn="l"/>
            <a:endParaRPr lang="en-GB" sz="2400" b="0" i="0" u="none" strike="noStrike" baseline="0" dirty="0"/>
          </a:p>
          <a:p>
            <a:pPr algn="l"/>
            <a:endParaRPr lang="en-GB" sz="800" dirty="0"/>
          </a:p>
          <a:p>
            <a:pPr algn="l"/>
            <a:r>
              <a:rPr lang="en-GB" sz="2400" dirty="0"/>
              <a:t>Q: What issues do you think racism brings to football?</a:t>
            </a:r>
          </a:p>
          <a:p>
            <a:pPr algn="l"/>
            <a:endParaRPr lang="en-GB" b="1" dirty="0"/>
          </a:p>
          <a:p>
            <a:pPr algn="l"/>
            <a:r>
              <a:rPr lang="en-GB" b="1" dirty="0"/>
              <a:t>Group conversation prompts: </a:t>
            </a:r>
          </a:p>
          <a:p>
            <a:pPr algn="l"/>
            <a:endParaRPr lang="en-GB" sz="800" dirty="0"/>
          </a:p>
          <a:p>
            <a:pPr algn="l"/>
            <a:r>
              <a:rPr lang="en-GB" dirty="0"/>
              <a:t>Does it impact who wants to play?</a:t>
            </a:r>
          </a:p>
          <a:p>
            <a:pPr algn="l"/>
            <a:endParaRPr lang="en-GB" dirty="0"/>
          </a:p>
          <a:p>
            <a:pPr algn="l"/>
            <a:r>
              <a:rPr lang="en-GB" dirty="0"/>
              <a:t>Do you think it makes everyone feel like they can enjoy the game?</a:t>
            </a:r>
          </a:p>
          <a:p>
            <a:pPr algn="l"/>
            <a:endParaRPr lang="en-GB" dirty="0"/>
          </a:p>
          <a:p>
            <a:pPr algn="l"/>
            <a:r>
              <a:rPr lang="en-GB" dirty="0"/>
              <a:t>Does it make football dangerous?</a:t>
            </a:r>
          </a:p>
        </p:txBody>
      </p:sp>
      <p:sp>
        <p:nvSpPr>
          <p:cNvPr id="7" name="TextBox 6">
            <a:extLst>
              <a:ext uri="{FF2B5EF4-FFF2-40B4-BE49-F238E27FC236}">
                <a16:creationId xmlns:a16="http://schemas.microsoft.com/office/drawing/2014/main" id="{BA0B3EDE-4543-2D60-535B-F2FC4C013F6E}"/>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1357325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1918-672D-08E3-3A23-E6E166BBA6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14CA859-5F67-87F3-F5AA-D5544EBB8C24}"/>
              </a:ext>
            </a:extLst>
          </p:cNvPr>
          <p:cNvSpPr txBox="1"/>
          <p:nvPr/>
        </p:nvSpPr>
        <p:spPr>
          <a:xfrm>
            <a:off x="769908" y="1499416"/>
            <a:ext cx="11038634" cy="4678204"/>
          </a:xfrm>
          <a:prstGeom prst="rect">
            <a:avLst/>
          </a:prstGeom>
          <a:noFill/>
        </p:spPr>
        <p:txBody>
          <a:bodyPr wrap="square">
            <a:spAutoFit/>
          </a:bodyPr>
          <a:lstStyle/>
          <a:p>
            <a:pPr algn="l"/>
            <a:r>
              <a:rPr lang="en-US" sz="2800" b="1" i="0" u="none" strike="noStrike" baseline="0" dirty="0">
                <a:solidFill>
                  <a:srgbClr val="8D9A76"/>
                </a:solidFill>
                <a:latin typeface="+mj-lt"/>
              </a:rPr>
              <a:t>STANDING UP AGAINST RACISM</a:t>
            </a:r>
          </a:p>
          <a:p>
            <a:pPr algn="l"/>
            <a:endParaRPr lang="en-US" sz="2400" dirty="0"/>
          </a:p>
          <a:p>
            <a:pPr algn="l"/>
            <a:r>
              <a:rPr lang="en-US" sz="2400" b="0" i="0" u="none" strike="noStrike" baseline="0" dirty="0"/>
              <a:t>Coming together and standing up against racism is an important aspect in creating a football welcoming for all. As Tyrone Mings says in the video: “If you are doing nothing about it, you are part of the problem”.</a:t>
            </a:r>
          </a:p>
          <a:p>
            <a:pPr algn="l"/>
            <a:endParaRPr lang="en-US" sz="2400" dirty="0"/>
          </a:p>
          <a:p>
            <a:pPr algn="l"/>
            <a:r>
              <a:rPr lang="en-US" sz="2400" dirty="0"/>
              <a:t>Q: Why do you think this is important?</a:t>
            </a:r>
          </a:p>
          <a:p>
            <a:pPr algn="l"/>
            <a:endParaRPr lang="en-US" b="1" dirty="0"/>
          </a:p>
          <a:p>
            <a:pPr algn="l"/>
            <a:r>
              <a:rPr lang="en-US" b="1" dirty="0"/>
              <a:t>Group conversation prompts: </a:t>
            </a:r>
          </a:p>
          <a:p>
            <a:pPr algn="l"/>
            <a:endParaRPr lang="en-US" dirty="0"/>
          </a:p>
          <a:p>
            <a:pPr algn="l"/>
            <a:r>
              <a:rPr lang="en-US" dirty="0"/>
              <a:t>What do you think is the right thing to do when something is unfair?</a:t>
            </a:r>
          </a:p>
          <a:p>
            <a:pPr algn="l"/>
            <a:endParaRPr lang="en-US" dirty="0"/>
          </a:p>
          <a:p>
            <a:pPr algn="l"/>
            <a:r>
              <a:rPr lang="en-US" dirty="0"/>
              <a:t>What different does it make if we come together on issues like racism instead of leaving it up to only the victims</a:t>
            </a:r>
          </a:p>
          <a:p>
            <a:pPr algn="l"/>
            <a:r>
              <a:rPr lang="en-US" dirty="0"/>
              <a:t>to request change?</a:t>
            </a:r>
            <a:endParaRPr lang="en-GB" dirty="0"/>
          </a:p>
        </p:txBody>
      </p:sp>
      <p:sp>
        <p:nvSpPr>
          <p:cNvPr id="7" name="TextBox 6">
            <a:extLst>
              <a:ext uri="{FF2B5EF4-FFF2-40B4-BE49-F238E27FC236}">
                <a16:creationId xmlns:a16="http://schemas.microsoft.com/office/drawing/2014/main" id="{6F9AA830-CA81-76A0-A9B9-6CF86EEDCE68}"/>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288480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60E77-FE6D-A8B1-3F54-600C388997A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43756C-E66C-7C77-96CC-2C6922B2C4D5}"/>
              </a:ext>
            </a:extLst>
          </p:cNvPr>
          <p:cNvSpPr txBox="1"/>
          <p:nvPr/>
        </p:nvSpPr>
        <p:spPr>
          <a:xfrm>
            <a:off x="769908" y="1499416"/>
            <a:ext cx="11038634" cy="4585871"/>
          </a:xfrm>
          <a:prstGeom prst="rect">
            <a:avLst/>
          </a:prstGeom>
          <a:noFill/>
        </p:spPr>
        <p:txBody>
          <a:bodyPr wrap="square">
            <a:spAutoFit/>
          </a:bodyPr>
          <a:lstStyle/>
          <a:p>
            <a:pPr algn="l"/>
            <a:r>
              <a:rPr lang="en-GB" sz="2800" b="1" dirty="0">
                <a:solidFill>
                  <a:srgbClr val="8D9A76"/>
                </a:solidFill>
                <a:latin typeface="+mj-lt"/>
              </a:rPr>
              <a:t>MANAGING RACISM</a:t>
            </a:r>
            <a:endParaRPr lang="en-GB" sz="2800" b="1" i="0" u="none" strike="noStrike" baseline="0" dirty="0">
              <a:solidFill>
                <a:srgbClr val="8D9A76"/>
              </a:solidFill>
              <a:latin typeface="+mj-lt"/>
            </a:endParaRPr>
          </a:p>
          <a:p>
            <a:pPr algn="l"/>
            <a:endParaRPr lang="en-GB" sz="2400" b="0" i="0" u="none" strike="noStrike" baseline="0" dirty="0"/>
          </a:p>
          <a:p>
            <a:pPr algn="l"/>
            <a:r>
              <a:rPr lang="en-GB" sz="2400" b="0" i="0" u="none" strike="noStrike" baseline="0" dirty="0"/>
              <a:t>The video shows many examples of racist behaviours and situations of abuse against players.</a:t>
            </a:r>
          </a:p>
          <a:p>
            <a:pPr algn="l"/>
            <a:endParaRPr lang="en-GB" sz="2400" dirty="0"/>
          </a:p>
          <a:p>
            <a:pPr algn="l"/>
            <a:r>
              <a:rPr lang="en-GB" sz="2400" dirty="0"/>
              <a:t>Q: </a:t>
            </a:r>
            <a:r>
              <a:rPr lang="en-US" sz="2400" dirty="0"/>
              <a:t>If you or someone in your team experienced racism, what would you do?</a:t>
            </a:r>
          </a:p>
          <a:p>
            <a:pPr algn="l"/>
            <a:endParaRPr lang="en-GB" b="1" dirty="0"/>
          </a:p>
          <a:p>
            <a:pPr algn="l"/>
            <a:r>
              <a:rPr lang="en-GB" b="1" dirty="0"/>
              <a:t>Group conversation prompts: </a:t>
            </a:r>
          </a:p>
          <a:p>
            <a:pPr algn="l"/>
            <a:endParaRPr lang="en-GB" dirty="0"/>
          </a:p>
          <a:p>
            <a:pPr algn="l"/>
            <a:r>
              <a:rPr lang="en-US" dirty="0"/>
              <a:t>Would you speak up against this?</a:t>
            </a:r>
          </a:p>
          <a:p>
            <a:pPr algn="l"/>
            <a:endParaRPr lang="en-US" dirty="0"/>
          </a:p>
          <a:p>
            <a:pPr algn="l"/>
            <a:r>
              <a:rPr lang="en-US" dirty="0"/>
              <a:t>Would you report it to an adult?</a:t>
            </a:r>
          </a:p>
          <a:p>
            <a:pPr algn="l"/>
            <a:endParaRPr lang="en-US" dirty="0"/>
          </a:p>
          <a:p>
            <a:pPr algn="l"/>
            <a:r>
              <a:rPr lang="en-US" dirty="0"/>
              <a:t>What feelings would this bring you?</a:t>
            </a:r>
            <a:endParaRPr lang="en-GB" dirty="0"/>
          </a:p>
        </p:txBody>
      </p:sp>
      <p:sp>
        <p:nvSpPr>
          <p:cNvPr id="7" name="TextBox 6">
            <a:extLst>
              <a:ext uri="{FF2B5EF4-FFF2-40B4-BE49-F238E27FC236}">
                <a16:creationId xmlns:a16="http://schemas.microsoft.com/office/drawing/2014/main" id="{68424E33-CCBF-1A66-096D-1B2AACE63DE5}"/>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DISCUSSION</a:t>
            </a:r>
            <a:endParaRPr lang="en-GB" sz="4000" b="1" dirty="0">
              <a:latin typeface="+mj-lt"/>
            </a:endParaRPr>
          </a:p>
        </p:txBody>
      </p:sp>
    </p:spTree>
    <p:extLst>
      <p:ext uri="{BB962C8B-B14F-4D97-AF65-F5344CB8AC3E}">
        <p14:creationId xmlns:p14="http://schemas.microsoft.com/office/powerpoint/2010/main" val="3501946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BF6C1-67D8-D8EC-FEE3-F7218EE3A22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4C51E88-DEE6-F84D-9832-974BFC97B4CA}"/>
              </a:ext>
            </a:extLst>
          </p:cNvPr>
          <p:cNvSpPr txBox="1"/>
          <p:nvPr/>
        </p:nvSpPr>
        <p:spPr>
          <a:xfrm>
            <a:off x="769908" y="1499416"/>
            <a:ext cx="11038634" cy="1261884"/>
          </a:xfrm>
          <a:prstGeom prst="rect">
            <a:avLst/>
          </a:prstGeom>
          <a:noFill/>
        </p:spPr>
        <p:txBody>
          <a:bodyPr wrap="square">
            <a:spAutoFit/>
          </a:bodyPr>
          <a:lstStyle/>
          <a:p>
            <a:pPr algn="l"/>
            <a:r>
              <a:rPr lang="en-US" sz="2800" b="1" i="0" u="none" strike="noStrike" baseline="0" dirty="0">
                <a:solidFill>
                  <a:srgbClr val="8D9A76"/>
                </a:solidFill>
                <a:latin typeface="+mj-lt"/>
              </a:rPr>
              <a:t>THOUGHTS &amp; FEEDBACK</a:t>
            </a:r>
          </a:p>
          <a:p>
            <a:pPr algn="l"/>
            <a:endParaRPr lang="en-US" sz="2400" b="0" i="0" u="none" strike="noStrike" baseline="0" dirty="0"/>
          </a:p>
          <a:p>
            <a:pPr algn="l"/>
            <a:r>
              <a:rPr lang="en-US" sz="2400" dirty="0"/>
              <a:t>Do you have any questions?</a:t>
            </a:r>
            <a:endParaRPr lang="en-GB" dirty="0"/>
          </a:p>
        </p:txBody>
      </p:sp>
      <p:sp>
        <p:nvSpPr>
          <p:cNvPr id="7" name="TextBox 6">
            <a:extLst>
              <a:ext uri="{FF2B5EF4-FFF2-40B4-BE49-F238E27FC236}">
                <a16:creationId xmlns:a16="http://schemas.microsoft.com/office/drawing/2014/main" id="{5800EEEB-4E15-6A88-8A3C-2C1D1E8098B0}"/>
              </a:ext>
            </a:extLst>
          </p:cNvPr>
          <p:cNvSpPr txBox="1"/>
          <p:nvPr/>
        </p:nvSpPr>
        <p:spPr>
          <a:xfrm>
            <a:off x="769908" y="541231"/>
            <a:ext cx="7416560" cy="707886"/>
          </a:xfrm>
          <a:prstGeom prst="rect">
            <a:avLst/>
          </a:prstGeom>
          <a:noFill/>
        </p:spPr>
        <p:txBody>
          <a:bodyPr wrap="square">
            <a:spAutoFit/>
          </a:bodyPr>
          <a:lstStyle/>
          <a:p>
            <a:r>
              <a:rPr lang="en-GB" sz="4000" b="1" i="0" u="none" strike="noStrike" baseline="0" dirty="0">
                <a:latin typeface="+mj-lt"/>
              </a:rPr>
              <a:t>QUESTIONS?</a:t>
            </a:r>
            <a:endParaRPr lang="en-GB" sz="4000" b="1" dirty="0">
              <a:latin typeface="+mj-lt"/>
            </a:endParaRPr>
          </a:p>
        </p:txBody>
      </p:sp>
      <p:pic>
        <p:nvPicPr>
          <p:cNvPr id="3" name="Graphic 2" descr="Badge Question Mark with solid fill">
            <a:extLst>
              <a:ext uri="{FF2B5EF4-FFF2-40B4-BE49-F238E27FC236}">
                <a16:creationId xmlns:a16="http://schemas.microsoft.com/office/drawing/2014/main" id="{F8C4AE1A-7AD6-16F4-AAB9-5DCFB09479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5625" y="2324100"/>
            <a:ext cx="2209800" cy="2209800"/>
          </a:xfrm>
          <a:prstGeom prst="rect">
            <a:avLst/>
          </a:prstGeom>
        </p:spPr>
      </p:pic>
    </p:spTree>
    <p:extLst>
      <p:ext uri="{BB962C8B-B14F-4D97-AF65-F5344CB8AC3E}">
        <p14:creationId xmlns:p14="http://schemas.microsoft.com/office/powerpoint/2010/main" val="2148049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356</TotalTime>
  <Words>1153</Words>
  <Application>Microsoft Office PowerPoint</Application>
  <PresentationFormat>Widescreen</PresentationFormat>
  <Paragraphs>93</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FrutigerNeueLTW1G-Book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Webber (He/Him)</dc:creator>
  <cp:lastModifiedBy>Jason Webber (He/Him)</cp:lastModifiedBy>
  <cp:revision>1</cp:revision>
  <dcterms:created xsi:type="dcterms:W3CDTF">2024-02-26T11:51:32Z</dcterms:created>
  <dcterms:modified xsi:type="dcterms:W3CDTF">2024-02-29T11:27:25Z</dcterms:modified>
</cp:coreProperties>
</file>