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77" r:id="rId4"/>
    <p:sldId id="272" r:id="rId5"/>
    <p:sldId id="284" r:id="rId6"/>
    <p:sldId id="286" r:id="rId7"/>
    <p:sldId id="287" r:id="rId8"/>
    <p:sldId id="288" r:id="rId9"/>
    <p:sldId id="290" r:id="rId10"/>
    <p:sldId id="283"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9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957954-D3A8-4BEA-850A-BD488DAAE5C4}" v="7" dt="2024-02-29T10:36:20.870"/>
    <p1510:client id="{76505CF9-1934-4955-AA95-799DB87341BE}" v="40" dt="2024-02-28T13:22:18.376"/>
    <p1510:client id="{9BB7553F-C5B3-43A7-B00E-56B52D310D25}" v="4" dt="2024-02-29T10:53:18.709"/>
    <p1510:client id="{B01CEAD0-6CB1-4134-ACF4-C724427E4D12}" v="3" dt="2024-02-29T10:44:57.990"/>
    <p1510:client id="{CE14F688-A34B-4501-BEE4-7CE191A99098}" v="14" dt="2024-02-28T14:09:14.260"/>
    <p1510:client id="{E365FB91-3869-48E9-B9C5-4B91192C41AA}" v="1" dt="2024-02-29T10:00:56.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220" autoAdjust="0"/>
  </p:normalViewPr>
  <p:slideViewPr>
    <p:cSldViewPr snapToGrid="0">
      <p:cViewPr varScale="1">
        <p:scale>
          <a:sx n="103" d="100"/>
          <a:sy n="103"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ebber (He/Him)" userId="6c52e734-46d2-4b9e-be54-bcfaf0eb3c53" providerId="ADAL" clId="{9BB7553F-C5B3-43A7-B00E-56B52D310D25}"/>
    <pc:docChg chg="undo custSel modSld">
      <pc:chgData name="Jason Webber (He/Him)" userId="6c52e734-46d2-4b9e-be54-bcfaf0eb3c53" providerId="ADAL" clId="{9BB7553F-C5B3-43A7-B00E-56B52D310D25}" dt="2024-02-29T11:27:47.582" v="360" actId="20577"/>
      <pc:docMkLst>
        <pc:docMk/>
      </pc:docMkLst>
      <pc:sldChg chg="addSp delSp modSp mod">
        <pc:chgData name="Jason Webber (He/Him)" userId="6c52e734-46d2-4b9e-be54-bcfaf0eb3c53" providerId="ADAL" clId="{9BB7553F-C5B3-43A7-B00E-56B52D310D25}" dt="2024-02-29T10:50:28.862" v="13" actId="164"/>
        <pc:sldMkLst>
          <pc:docMk/>
          <pc:sldMk cId="736618207" sldId="256"/>
        </pc:sldMkLst>
        <pc:spChg chg="mod topLvl">
          <ac:chgData name="Jason Webber (He/Him)" userId="6c52e734-46d2-4b9e-be54-bcfaf0eb3c53" providerId="ADAL" clId="{9BB7553F-C5B3-43A7-B00E-56B52D310D25}" dt="2024-02-29T10:50:18.229" v="11" actId="164"/>
          <ac:spMkLst>
            <pc:docMk/>
            <pc:sldMk cId="736618207" sldId="256"/>
            <ac:spMk id="2" creationId="{384E3EC4-82D9-77FC-2C5E-47E773D83A35}"/>
          </ac:spMkLst>
        </pc:spChg>
        <pc:spChg chg="mod topLvl">
          <ac:chgData name="Jason Webber (He/Him)" userId="6c52e734-46d2-4b9e-be54-bcfaf0eb3c53" providerId="ADAL" clId="{9BB7553F-C5B3-43A7-B00E-56B52D310D25}" dt="2024-02-29T10:50:18.229" v="11" actId="164"/>
          <ac:spMkLst>
            <pc:docMk/>
            <pc:sldMk cId="736618207" sldId="256"/>
            <ac:spMk id="6" creationId="{33251EDA-1EA1-6A16-B1F1-CF893A8BA243}"/>
          </ac:spMkLst>
        </pc:spChg>
        <pc:spChg chg="mod ord topLvl">
          <ac:chgData name="Jason Webber (He/Him)" userId="6c52e734-46d2-4b9e-be54-bcfaf0eb3c53" providerId="ADAL" clId="{9BB7553F-C5B3-43A7-B00E-56B52D310D25}" dt="2024-02-29T10:50:18.229" v="11" actId="164"/>
          <ac:spMkLst>
            <pc:docMk/>
            <pc:sldMk cId="736618207" sldId="256"/>
            <ac:spMk id="8" creationId="{D4843371-6525-1645-B225-52B482101E8C}"/>
          </ac:spMkLst>
        </pc:spChg>
        <pc:grpChg chg="del">
          <ac:chgData name="Jason Webber (He/Him)" userId="6c52e734-46d2-4b9e-be54-bcfaf0eb3c53" providerId="ADAL" clId="{9BB7553F-C5B3-43A7-B00E-56B52D310D25}" dt="2024-02-29T10:49:51.760" v="3" actId="165"/>
          <ac:grpSpMkLst>
            <pc:docMk/>
            <pc:sldMk cId="736618207" sldId="256"/>
            <ac:grpSpMk id="11" creationId="{DFF6EF8B-59F3-5A80-3BD8-A6FB3CF40C31}"/>
          </ac:grpSpMkLst>
        </pc:grpChg>
        <pc:grpChg chg="add mod ord">
          <ac:chgData name="Jason Webber (He/Him)" userId="6c52e734-46d2-4b9e-be54-bcfaf0eb3c53" providerId="ADAL" clId="{9BB7553F-C5B3-43A7-B00E-56B52D310D25}" dt="2024-02-29T10:50:28.862" v="13" actId="164"/>
          <ac:grpSpMkLst>
            <pc:docMk/>
            <pc:sldMk cId="736618207" sldId="256"/>
            <ac:grpSpMk id="12" creationId="{D539479D-014C-ADE1-0760-E4CDF9E17403}"/>
          </ac:grpSpMkLst>
        </pc:grpChg>
        <pc:grpChg chg="add mod">
          <ac:chgData name="Jason Webber (He/Him)" userId="6c52e734-46d2-4b9e-be54-bcfaf0eb3c53" providerId="ADAL" clId="{9BB7553F-C5B3-43A7-B00E-56B52D310D25}" dt="2024-02-29T10:50:28.862" v="13" actId="164"/>
          <ac:grpSpMkLst>
            <pc:docMk/>
            <pc:sldMk cId="736618207" sldId="256"/>
            <ac:grpSpMk id="13" creationId="{A940F930-EBC6-09EE-05F0-5D9BE048446C}"/>
          </ac:grpSpMkLst>
        </pc:grpChg>
        <pc:picChg chg="del mod topLvl">
          <ac:chgData name="Jason Webber (He/Him)" userId="6c52e734-46d2-4b9e-be54-bcfaf0eb3c53" providerId="ADAL" clId="{9BB7553F-C5B3-43A7-B00E-56B52D310D25}" dt="2024-02-29T10:50:00.040" v="6" actId="478"/>
          <ac:picMkLst>
            <pc:docMk/>
            <pc:sldMk cId="736618207" sldId="256"/>
            <ac:picMk id="4" creationId="{A2172FD7-35E3-780F-8194-8D27F29B31D9}"/>
          </ac:picMkLst>
        </pc:picChg>
        <pc:picChg chg="mod ord topLvl">
          <ac:chgData name="Jason Webber (He/Him)" userId="6c52e734-46d2-4b9e-be54-bcfaf0eb3c53" providerId="ADAL" clId="{9BB7553F-C5B3-43A7-B00E-56B52D310D25}" dt="2024-02-29T10:50:18.229" v="11" actId="164"/>
          <ac:picMkLst>
            <pc:docMk/>
            <pc:sldMk cId="736618207" sldId="256"/>
            <ac:picMk id="5" creationId="{F302223B-DF9B-98CA-8960-7CF79A6F740A}"/>
          </ac:picMkLst>
        </pc:picChg>
        <pc:picChg chg="mod topLvl">
          <ac:chgData name="Jason Webber (He/Him)" userId="6c52e734-46d2-4b9e-be54-bcfaf0eb3c53" providerId="ADAL" clId="{9BB7553F-C5B3-43A7-B00E-56B52D310D25}" dt="2024-02-29T10:50:18.229" v="11" actId="164"/>
          <ac:picMkLst>
            <pc:docMk/>
            <pc:sldMk cId="736618207" sldId="256"/>
            <ac:picMk id="7" creationId="{58B16365-3C6D-3E37-783A-44DB707417B8}"/>
          </ac:picMkLst>
        </pc:picChg>
        <pc:picChg chg="mod topLvl">
          <ac:chgData name="Jason Webber (He/Him)" userId="6c52e734-46d2-4b9e-be54-bcfaf0eb3c53" providerId="ADAL" clId="{9BB7553F-C5B3-43A7-B00E-56B52D310D25}" dt="2024-02-29T10:50:28.862" v="13" actId="164"/>
          <ac:picMkLst>
            <pc:docMk/>
            <pc:sldMk cId="736618207" sldId="256"/>
            <ac:picMk id="9" creationId="{D5168FCA-337F-0A33-CC92-EE1E5556B48B}"/>
          </ac:picMkLst>
        </pc:picChg>
        <pc:picChg chg="add mod ord">
          <ac:chgData name="Jason Webber (He/Him)" userId="6c52e734-46d2-4b9e-be54-bcfaf0eb3c53" providerId="ADAL" clId="{9BB7553F-C5B3-43A7-B00E-56B52D310D25}" dt="2024-02-29T10:50:18.229" v="11" actId="164"/>
          <ac:picMkLst>
            <pc:docMk/>
            <pc:sldMk cId="736618207" sldId="256"/>
            <ac:picMk id="10" creationId="{C14BACDA-985E-5CBA-4A91-7EED65303B21}"/>
          </ac:picMkLst>
        </pc:picChg>
      </pc:sldChg>
      <pc:sldChg chg="modSp mod modNotesTx">
        <pc:chgData name="Jason Webber (He/Him)" userId="6c52e734-46d2-4b9e-be54-bcfaf0eb3c53" providerId="ADAL" clId="{9BB7553F-C5B3-43A7-B00E-56B52D310D25}" dt="2024-02-29T10:59:32.399" v="338" actId="20577"/>
        <pc:sldMkLst>
          <pc:docMk/>
          <pc:sldMk cId="0" sldId="258"/>
        </pc:sldMkLst>
        <pc:spChg chg="mod">
          <ac:chgData name="Jason Webber (He/Him)" userId="6c52e734-46d2-4b9e-be54-bcfaf0eb3c53" providerId="ADAL" clId="{9BB7553F-C5B3-43A7-B00E-56B52D310D25}" dt="2024-02-29T10:59:32.399" v="338" actId="20577"/>
          <ac:spMkLst>
            <pc:docMk/>
            <pc:sldMk cId="0" sldId="258"/>
            <ac:spMk id="3" creationId="{827D3387-604B-77B7-3DE7-E583EADC049F}"/>
          </ac:spMkLst>
        </pc:spChg>
      </pc:sldChg>
      <pc:sldChg chg="addSp delSp modSp mod modNotesTx">
        <pc:chgData name="Jason Webber (He/Him)" userId="6c52e734-46d2-4b9e-be54-bcfaf0eb3c53" providerId="ADAL" clId="{9BB7553F-C5B3-43A7-B00E-56B52D310D25}" dt="2024-02-29T11:27:47.582" v="360" actId="20577"/>
        <pc:sldMkLst>
          <pc:docMk/>
          <pc:sldMk cId="3216824315" sldId="272"/>
        </pc:sldMkLst>
        <pc:spChg chg="mod">
          <ac:chgData name="Jason Webber (He/Him)" userId="6c52e734-46d2-4b9e-be54-bcfaf0eb3c53" providerId="ADAL" clId="{9BB7553F-C5B3-43A7-B00E-56B52D310D25}" dt="2024-02-29T11:27:47.582" v="360" actId="20577"/>
          <ac:spMkLst>
            <pc:docMk/>
            <pc:sldMk cId="3216824315" sldId="272"/>
            <ac:spMk id="5" creationId="{E8F8BBAE-219B-6B3C-4F1B-A41CDBEEE230}"/>
          </ac:spMkLst>
        </pc:spChg>
        <pc:picChg chg="add mod ord">
          <ac:chgData name="Jason Webber (He/Him)" userId="6c52e734-46d2-4b9e-be54-bcfaf0eb3c53" providerId="ADAL" clId="{9BB7553F-C5B3-43A7-B00E-56B52D310D25}" dt="2024-02-29T10:53:18.709" v="141"/>
          <ac:picMkLst>
            <pc:docMk/>
            <pc:sldMk cId="3216824315" sldId="272"/>
            <ac:picMk id="3" creationId="{69E0E06C-0243-0A11-4D95-BF922891183D}"/>
          </ac:picMkLst>
        </pc:picChg>
        <pc:picChg chg="del">
          <ac:chgData name="Jason Webber (He/Him)" userId="6c52e734-46d2-4b9e-be54-bcfaf0eb3c53" providerId="ADAL" clId="{9BB7553F-C5B3-43A7-B00E-56B52D310D25}" dt="2024-02-29T10:53:09.839" v="140" actId="478"/>
          <ac:picMkLst>
            <pc:docMk/>
            <pc:sldMk cId="3216824315" sldId="272"/>
            <ac:picMk id="4" creationId="{A51EB435-F6CA-EBE1-243A-6B2C4BDE6575}"/>
          </ac:picMkLst>
        </pc:picChg>
      </pc:sldChg>
      <pc:sldChg chg="modSp mod">
        <pc:chgData name="Jason Webber (He/Him)" userId="6c52e734-46d2-4b9e-be54-bcfaf0eb3c53" providerId="ADAL" clId="{9BB7553F-C5B3-43A7-B00E-56B52D310D25}" dt="2024-02-29T10:54:22.999" v="188" actId="20577"/>
        <pc:sldMkLst>
          <pc:docMk/>
          <pc:sldMk cId="1357325056" sldId="286"/>
        </pc:sldMkLst>
        <pc:spChg chg="mod">
          <ac:chgData name="Jason Webber (He/Him)" userId="6c52e734-46d2-4b9e-be54-bcfaf0eb3c53" providerId="ADAL" clId="{9BB7553F-C5B3-43A7-B00E-56B52D310D25}" dt="2024-02-29T10:54:22.999" v="188" actId="20577"/>
          <ac:spMkLst>
            <pc:docMk/>
            <pc:sldMk cId="1357325056" sldId="286"/>
            <ac:spMk id="5" creationId="{21A16ED0-05E2-985D-5B92-A0FC2338CCC4}"/>
          </ac:spMkLst>
        </pc:spChg>
      </pc:sldChg>
      <pc:sldChg chg="modSp mod">
        <pc:chgData name="Jason Webber (He/Him)" userId="6c52e734-46d2-4b9e-be54-bcfaf0eb3c53" providerId="ADAL" clId="{9BB7553F-C5B3-43A7-B00E-56B52D310D25}" dt="2024-02-29T10:55:15.294" v="256" actId="20577"/>
        <pc:sldMkLst>
          <pc:docMk/>
          <pc:sldMk cId="2884806994" sldId="287"/>
        </pc:sldMkLst>
        <pc:spChg chg="mod">
          <ac:chgData name="Jason Webber (He/Him)" userId="6c52e734-46d2-4b9e-be54-bcfaf0eb3c53" providerId="ADAL" clId="{9BB7553F-C5B3-43A7-B00E-56B52D310D25}" dt="2024-02-29T10:55:15.294" v="256" actId="20577"/>
          <ac:spMkLst>
            <pc:docMk/>
            <pc:sldMk cId="2884806994" sldId="287"/>
            <ac:spMk id="5" creationId="{B14CA859-5F67-87F3-F5AA-D5544EBB8C24}"/>
          </ac:spMkLst>
        </pc:spChg>
      </pc:sldChg>
      <pc:sldChg chg="modSp mod">
        <pc:chgData name="Jason Webber (He/Him)" userId="6c52e734-46d2-4b9e-be54-bcfaf0eb3c53" providerId="ADAL" clId="{9BB7553F-C5B3-43A7-B00E-56B52D310D25}" dt="2024-02-29T10:56:31.269" v="313" actId="20577"/>
        <pc:sldMkLst>
          <pc:docMk/>
          <pc:sldMk cId="3501946991" sldId="288"/>
        </pc:sldMkLst>
        <pc:spChg chg="mod">
          <ac:chgData name="Jason Webber (He/Him)" userId="6c52e734-46d2-4b9e-be54-bcfaf0eb3c53" providerId="ADAL" clId="{9BB7553F-C5B3-43A7-B00E-56B52D310D25}" dt="2024-02-29T10:56:31.269" v="313" actId="20577"/>
          <ac:spMkLst>
            <pc:docMk/>
            <pc:sldMk cId="3501946991" sldId="288"/>
            <ac:spMk id="5" creationId="{4843756C-E66C-7C77-96CC-2C6922B2C4D5}"/>
          </ac:spMkLst>
        </pc:spChg>
      </pc:sldChg>
    </pc:docChg>
  </pc:docChgLst>
  <pc:docChgLst>
    <pc:chgData name="Jason Webber (He/Him)" userId="6c52e734-46d2-4b9e-be54-bcfaf0eb3c53" providerId="ADAL" clId="{CE14F688-A34B-4501-BEE4-7CE191A99098}"/>
    <pc:docChg chg="undo custSel addSld delSld modSld sldOrd">
      <pc:chgData name="Jason Webber (He/Him)" userId="6c52e734-46d2-4b9e-be54-bcfaf0eb3c53" providerId="ADAL" clId="{CE14F688-A34B-4501-BEE4-7CE191A99098}" dt="2024-02-28T14:19:13.762" v="1128" actId="20577"/>
      <pc:docMkLst>
        <pc:docMk/>
      </pc:docMkLst>
      <pc:sldChg chg="addSp delSp modSp mod">
        <pc:chgData name="Jason Webber (He/Him)" userId="6c52e734-46d2-4b9e-be54-bcfaf0eb3c53" providerId="ADAL" clId="{CE14F688-A34B-4501-BEE4-7CE191A99098}" dt="2024-02-28T14:07:54.057" v="900" actId="20577"/>
        <pc:sldMkLst>
          <pc:docMk/>
          <pc:sldMk cId="736618207" sldId="256"/>
        </pc:sldMkLst>
        <pc:spChg chg="add mod">
          <ac:chgData name="Jason Webber (He/Him)" userId="6c52e734-46d2-4b9e-be54-bcfaf0eb3c53" providerId="ADAL" clId="{CE14F688-A34B-4501-BEE4-7CE191A99098}" dt="2024-02-28T14:07:54.057" v="900" actId="20577"/>
          <ac:spMkLst>
            <pc:docMk/>
            <pc:sldMk cId="736618207" sldId="256"/>
            <ac:spMk id="2" creationId="{384E3EC4-82D9-77FC-2C5E-47E773D83A35}"/>
          </ac:spMkLst>
        </pc:spChg>
        <pc:spChg chg="del mod">
          <ac:chgData name="Jason Webber (He/Him)" userId="6c52e734-46d2-4b9e-be54-bcfaf0eb3c53" providerId="ADAL" clId="{CE14F688-A34B-4501-BEE4-7CE191A99098}" dt="2024-02-28T13:38:26.902" v="3" actId="478"/>
          <ac:spMkLst>
            <pc:docMk/>
            <pc:sldMk cId="736618207" sldId="256"/>
            <ac:spMk id="7" creationId="{FFB2FAC5-17B4-D3CE-BC66-F103B95FAF93}"/>
          </ac:spMkLst>
        </pc:spChg>
      </pc:sldChg>
      <pc:sldChg chg="addSp modSp mod modNotesTx">
        <pc:chgData name="Jason Webber (He/Him)" userId="6c52e734-46d2-4b9e-be54-bcfaf0eb3c53" providerId="ADAL" clId="{CE14F688-A34B-4501-BEE4-7CE191A99098}" dt="2024-02-28T13:48:16.041" v="371" actId="20577"/>
        <pc:sldMkLst>
          <pc:docMk/>
          <pc:sldMk cId="0" sldId="258"/>
        </pc:sldMkLst>
        <pc:spChg chg="mod">
          <ac:chgData name="Jason Webber (He/Him)" userId="6c52e734-46d2-4b9e-be54-bcfaf0eb3c53" providerId="ADAL" clId="{CE14F688-A34B-4501-BEE4-7CE191A99098}" dt="2024-02-28T13:48:16.041" v="371" actId="20577"/>
          <ac:spMkLst>
            <pc:docMk/>
            <pc:sldMk cId="0" sldId="258"/>
            <ac:spMk id="3" creationId="{827D3387-604B-77B7-3DE7-E583EADC049F}"/>
          </ac:spMkLst>
        </pc:spChg>
        <pc:spChg chg="mod">
          <ac:chgData name="Jason Webber (He/Him)" userId="6c52e734-46d2-4b9e-be54-bcfaf0eb3c53" providerId="ADAL" clId="{CE14F688-A34B-4501-BEE4-7CE191A99098}" dt="2024-02-28T13:47:36.495" v="330" actId="20577"/>
          <ac:spMkLst>
            <pc:docMk/>
            <pc:sldMk cId="0" sldId="258"/>
            <ac:spMk id="4" creationId="{B44D0EA1-29ED-9D8C-85F7-C2729256C542}"/>
          </ac:spMkLst>
        </pc:spChg>
        <pc:picChg chg="add mod">
          <ac:chgData name="Jason Webber (He/Him)" userId="6c52e734-46d2-4b9e-be54-bcfaf0eb3c53" providerId="ADAL" clId="{CE14F688-A34B-4501-BEE4-7CE191A99098}" dt="2024-02-28T13:44:40.982" v="298" actId="1076"/>
          <ac:picMkLst>
            <pc:docMk/>
            <pc:sldMk cId="0" sldId="258"/>
            <ac:picMk id="5" creationId="{9E1C5508-8148-B50D-D39D-BEE66EC6DD86}"/>
          </ac:picMkLst>
        </pc:picChg>
      </pc:sldChg>
      <pc:sldChg chg="del">
        <pc:chgData name="Jason Webber (He/Him)" userId="6c52e734-46d2-4b9e-be54-bcfaf0eb3c53" providerId="ADAL" clId="{CE14F688-A34B-4501-BEE4-7CE191A99098}" dt="2024-02-28T13:39:16.915" v="34" actId="47"/>
        <pc:sldMkLst>
          <pc:docMk/>
          <pc:sldMk cId="0" sldId="264"/>
        </pc:sldMkLst>
      </pc:sldChg>
      <pc:sldChg chg="del">
        <pc:chgData name="Jason Webber (He/Him)" userId="6c52e734-46d2-4b9e-be54-bcfaf0eb3c53" providerId="ADAL" clId="{CE14F688-A34B-4501-BEE4-7CE191A99098}" dt="2024-02-28T13:39:17.622" v="35" actId="47"/>
        <pc:sldMkLst>
          <pc:docMk/>
          <pc:sldMk cId="0" sldId="266"/>
        </pc:sldMkLst>
      </pc:sldChg>
      <pc:sldChg chg="del">
        <pc:chgData name="Jason Webber (He/Him)" userId="6c52e734-46d2-4b9e-be54-bcfaf0eb3c53" providerId="ADAL" clId="{CE14F688-A34B-4501-BEE4-7CE191A99098}" dt="2024-02-28T13:39:19.902" v="41" actId="47"/>
        <pc:sldMkLst>
          <pc:docMk/>
          <pc:sldMk cId="0" sldId="267"/>
        </pc:sldMkLst>
      </pc:sldChg>
      <pc:sldChg chg="modNotesTx">
        <pc:chgData name="Jason Webber (He/Him)" userId="6c52e734-46d2-4b9e-be54-bcfaf0eb3c53" providerId="ADAL" clId="{CE14F688-A34B-4501-BEE4-7CE191A99098}" dt="2024-02-28T14:19:13.762" v="1128" actId="20577"/>
        <pc:sldMkLst>
          <pc:docMk/>
          <pc:sldMk cId="0" sldId="271"/>
        </pc:sldMkLst>
      </pc:sldChg>
      <pc:sldChg chg="addSp delSp modSp mod modNotesTx">
        <pc:chgData name="Jason Webber (He/Him)" userId="6c52e734-46d2-4b9e-be54-bcfaf0eb3c53" providerId="ADAL" clId="{CE14F688-A34B-4501-BEE4-7CE191A99098}" dt="2024-02-28T13:52:28.893" v="425" actId="1076"/>
        <pc:sldMkLst>
          <pc:docMk/>
          <pc:sldMk cId="3216824315" sldId="272"/>
        </pc:sldMkLst>
        <pc:spChg chg="add del mod">
          <ac:chgData name="Jason Webber (He/Him)" userId="6c52e734-46d2-4b9e-be54-bcfaf0eb3c53" providerId="ADAL" clId="{CE14F688-A34B-4501-BEE4-7CE191A99098}" dt="2024-02-28T13:52:21.969" v="423" actId="478"/>
          <ac:spMkLst>
            <pc:docMk/>
            <pc:sldMk cId="3216824315" sldId="272"/>
            <ac:spMk id="4" creationId="{E3CF73B1-0604-F41C-BE59-FA3562748958}"/>
          </ac:spMkLst>
        </pc:spChg>
        <pc:spChg chg="mod">
          <ac:chgData name="Jason Webber (He/Him)" userId="6c52e734-46d2-4b9e-be54-bcfaf0eb3c53" providerId="ADAL" clId="{CE14F688-A34B-4501-BEE4-7CE191A99098}" dt="2024-02-28T13:49:45.387" v="416"/>
          <ac:spMkLst>
            <pc:docMk/>
            <pc:sldMk cId="3216824315" sldId="272"/>
            <ac:spMk id="5" creationId="{E8F8BBAE-219B-6B3C-4F1B-A41CDBEEE230}"/>
          </ac:spMkLst>
        </pc:spChg>
        <pc:spChg chg="mod">
          <ac:chgData name="Jason Webber (He/Him)" userId="6c52e734-46d2-4b9e-be54-bcfaf0eb3c53" providerId="ADAL" clId="{CE14F688-A34B-4501-BEE4-7CE191A99098}" dt="2024-02-28T13:49:41.775" v="415" actId="20577"/>
          <ac:spMkLst>
            <pc:docMk/>
            <pc:sldMk cId="3216824315" sldId="272"/>
            <ac:spMk id="7" creationId="{7E32F86A-4542-3C9F-DD10-F009F7A30164}"/>
          </ac:spMkLst>
        </pc:spChg>
        <pc:picChg chg="del">
          <ac:chgData name="Jason Webber (He/Him)" userId="6c52e734-46d2-4b9e-be54-bcfaf0eb3c53" providerId="ADAL" clId="{CE14F688-A34B-4501-BEE4-7CE191A99098}" dt="2024-02-28T13:49:09.796" v="398" actId="478"/>
          <ac:picMkLst>
            <pc:docMk/>
            <pc:sldMk cId="3216824315" sldId="272"/>
            <ac:picMk id="2" creationId="{F930FBC4-EA3D-6254-E4C5-A6E8AE7EE1CE}"/>
          </ac:picMkLst>
        </pc:picChg>
        <pc:picChg chg="add mod">
          <ac:chgData name="Jason Webber (He/Him)" userId="6c52e734-46d2-4b9e-be54-bcfaf0eb3c53" providerId="ADAL" clId="{CE14F688-A34B-4501-BEE4-7CE191A99098}" dt="2024-02-28T13:52:28.893" v="425" actId="1076"/>
          <ac:picMkLst>
            <pc:docMk/>
            <pc:sldMk cId="3216824315" sldId="272"/>
            <ac:picMk id="8" creationId="{93682A37-4D7D-3FA9-A2E7-7DAB91A24B67}"/>
          </ac:picMkLst>
        </pc:picChg>
      </pc:sldChg>
      <pc:sldChg chg="del">
        <pc:chgData name="Jason Webber (He/Him)" userId="6c52e734-46d2-4b9e-be54-bcfaf0eb3c53" providerId="ADAL" clId="{CE14F688-A34B-4501-BEE4-7CE191A99098}" dt="2024-02-28T13:39:18.801" v="38" actId="47"/>
        <pc:sldMkLst>
          <pc:docMk/>
          <pc:sldMk cId="3812238815" sldId="273"/>
        </pc:sldMkLst>
      </pc:sldChg>
      <pc:sldChg chg="del">
        <pc:chgData name="Jason Webber (He/Him)" userId="6c52e734-46d2-4b9e-be54-bcfaf0eb3c53" providerId="ADAL" clId="{CE14F688-A34B-4501-BEE4-7CE191A99098}" dt="2024-02-28T13:39:16.710" v="33" actId="47"/>
        <pc:sldMkLst>
          <pc:docMk/>
          <pc:sldMk cId="2629828768" sldId="274"/>
        </pc:sldMkLst>
      </pc:sldChg>
      <pc:sldChg chg="del">
        <pc:chgData name="Jason Webber (He/Him)" userId="6c52e734-46d2-4b9e-be54-bcfaf0eb3c53" providerId="ADAL" clId="{CE14F688-A34B-4501-BEE4-7CE191A99098}" dt="2024-02-28T13:39:16.396" v="32" actId="47"/>
        <pc:sldMkLst>
          <pc:docMk/>
          <pc:sldMk cId="1326807896" sldId="275"/>
        </pc:sldMkLst>
      </pc:sldChg>
      <pc:sldChg chg="modSp mod">
        <pc:chgData name="Jason Webber (He/Him)" userId="6c52e734-46d2-4b9e-be54-bcfaf0eb3c53" providerId="ADAL" clId="{CE14F688-A34B-4501-BEE4-7CE191A99098}" dt="2024-02-28T13:56:16.924" v="618" actId="20577"/>
        <pc:sldMkLst>
          <pc:docMk/>
          <pc:sldMk cId="2777164417" sldId="277"/>
        </pc:sldMkLst>
        <pc:spChg chg="mod">
          <ac:chgData name="Jason Webber (He/Him)" userId="6c52e734-46d2-4b9e-be54-bcfaf0eb3c53" providerId="ADAL" clId="{CE14F688-A34B-4501-BEE4-7CE191A99098}" dt="2024-02-28T13:56:16.924" v="618" actId="20577"/>
          <ac:spMkLst>
            <pc:docMk/>
            <pc:sldMk cId="2777164417" sldId="277"/>
            <ac:spMk id="7" creationId="{B30BAA15-01B7-3E4B-1535-12B3F033DE31}"/>
          </ac:spMkLst>
        </pc:spChg>
      </pc:sldChg>
      <pc:sldChg chg="del">
        <pc:chgData name="Jason Webber (He/Him)" userId="6c52e734-46d2-4b9e-be54-bcfaf0eb3c53" providerId="ADAL" clId="{CE14F688-A34B-4501-BEE4-7CE191A99098}" dt="2024-02-28T13:39:17.952" v="36" actId="47"/>
        <pc:sldMkLst>
          <pc:docMk/>
          <pc:sldMk cId="40238886" sldId="278"/>
        </pc:sldMkLst>
      </pc:sldChg>
      <pc:sldChg chg="del">
        <pc:chgData name="Jason Webber (He/Him)" userId="6c52e734-46d2-4b9e-be54-bcfaf0eb3c53" providerId="ADAL" clId="{CE14F688-A34B-4501-BEE4-7CE191A99098}" dt="2024-02-28T13:39:18.974" v="39" actId="47"/>
        <pc:sldMkLst>
          <pc:docMk/>
          <pc:sldMk cId="2048473923" sldId="279"/>
        </pc:sldMkLst>
      </pc:sldChg>
      <pc:sldChg chg="del">
        <pc:chgData name="Jason Webber (He/Him)" userId="6c52e734-46d2-4b9e-be54-bcfaf0eb3c53" providerId="ADAL" clId="{CE14F688-A34B-4501-BEE4-7CE191A99098}" dt="2024-02-28T13:39:18.612" v="37" actId="47"/>
        <pc:sldMkLst>
          <pc:docMk/>
          <pc:sldMk cId="542074147" sldId="280"/>
        </pc:sldMkLst>
      </pc:sldChg>
      <pc:sldChg chg="del">
        <pc:chgData name="Jason Webber (He/Him)" userId="6c52e734-46d2-4b9e-be54-bcfaf0eb3c53" providerId="ADAL" clId="{CE14F688-A34B-4501-BEE4-7CE191A99098}" dt="2024-02-28T13:39:20.076" v="42" actId="47"/>
        <pc:sldMkLst>
          <pc:docMk/>
          <pc:sldMk cId="969522805" sldId="281"/>
        </pc:sldMkLst>
      </pc:sldChg>
      <pc:sldChg chg="del">
        <pc:chgData name="Jason Webber (He/Him)" userId="6c52e734-46d2-4b9e-be54-bcfaf0eb3c53" providerId="ADAL" clId="{CE14F688-A34B-4501-BEE4-7CE191A99098}" dt="2024-02-28T13:39:19.162" v="40" actId="47"/>
        <pc:sldMkLst>
          <pc:docMk/>
          <pc:sldMk cId="2414272372" sldId="282"/>
        </pc:sldMkLst>
      </pc:sldChg>
      <pc:sldChg chg="modSp add del mod modNotesTx">
        <pc:chgData name="Jason Webber (He/Him)" userId="6c52e734-46d2-4b9e-be54-bcfaf0eb3c53" providerId="ADAL" clId="{CE14F688-A34B-4501-BEE4-7CE191A99098}" dt="2024-02-28T13:41:55.108" v="247" actId="313"/>
        <pc:sldMkLst>
          <pc:docMk/>
          <pc:sldMk cId="3962813314" sldId="283"/>
        </pc:sldMkLst>
        <pc:spChg chg="mod">
          <ac:chgData name="Jason Webber (He/Him)" userId="6c52e734-46d2-4b9e-be54-bcfaf0eb3c53" providerId="ADAL" clId="{CE14F688-A34B-4501-BEE4-7CE191A99098}" dt="2024-02-28T13:40:56.457" v="131" actId="14100"/>
          <ac:spMkLst>
            <pc:docMk/>
            <pc:sldMk cId="3962813314" sldId="283"/>
            <ac:spMk id="3" creationId="{E47642A0-27A3-7D26-388A-B22665E9DA70}"/>
          </ac:spMkLst>
        </pc:spChg>
        <pc:picChg chg="mod">
          <ac:chgData name="Jason Webber (He/Him)" userId="6c52e734-46d2-4b9e-be54-bcfaf0eb3c53" providerId="ADAL" clId="{CE14F688-A34B-4501-BEE4-7CE191A99098}" dt="2024-02-28T13:40:59.476" v="132" actId="1076"/>
          <ac:picMkLst>
            <pc:docMk/>
            <pc:sldMk cId="3962813314" sldId="283"/>
            <ac:picMk id="5" creationId="{13847F9A-5E51-6BBC-3ADC-3B8DC312F4F1}"/>
          </ac:picMkLst>
        </pc:picChg>
      </pc:sldChg>
      <pc:sldChg chg="modSp add mod">
        <pc:chgData name="Jason Webber (He/Him)" userId="6c52e734-46d2-4b9e-be54-bcfaf0eb3c53" providerId="ADAL" clId="{CE14F688-A34B-4501-BEE4-7CE191A99098}" dt="2024-02-28T13:49:06.136" v="397" actId="20577"/>
        <pc:sldMkLst>
          <pc:docMk/>
          <pc:sldMk cId="212571162" sldId="284"/>
        </pc:sldMkLst>
        <pc:spChg chg="mod">
          <ac:chgData name="Jason Webber (He/Him)" userId="6c52e734-46d2-4b9e-be54-bcfaf0eb3c53" providerId="ADAL" clId="{CE14F688-A34B-4501-BEE4-7CE191A99098}" dt="2024-02-28T13:49:06.136" v="397" actId="20577"/>
          <ac:spMkLst>
            <pc:docMk/>
            <pc:sldMk cId="212571162" sldId="284"/>
            <ac:spMk id="7" creationId="{7796BAB3-0AFF-669A-384F-FC4DA5CA65D1}"/>
          </ac:spMkLst>
        </pc:spChg>
      </pc:sldChg>
      <pc:sldChg chg="del">
        <pc:chgData name="Jason Webber (He/Him)" userId="6c52e734-46d2-4b9e-be54-bcfaf0eb3c53" providerId="ADAL" clId="{CE14F688-A34B-4501-BEE4-7CE191A99098}" dt="2024-02-28T13:39:20.267" v="43" actId="47"/>
        <pc:sldMkLst>
          <pc:docMk/>
          <pc:sldMk cId="3158291401" sldId="284"/>
        </pc:sldMkLst>
      </pc:sldChg>
      <pc:sldChg chg="delSp modSp add del mod modNotesTx">
        <pc:chgData name="Jason Webber (He/Him)" userId="6c52e734-46d2-4b9e-be54-bcfaf0eb3c53" providerId="ADAL" clId="{CE14F688-A34B-4501-BEE4-7CE191A99098}" dt="2024-02-28T13:58:55.582" v="677" actId="47"/>
        <pc:sldMkLst>
          <pc:docMk/>
          <pc:sldMk cId="3123340449" sldId="285"/>
        </pc:sldMkLst>
        <pc:spChg chg="mod">
          <ac:chgData name="Jason Webber (He/Him)" userId="6c52e734-46d2-4b9e-be54-bcfaf0eb3c53" providerId="ADAL" clId="{CE14F688-A34B-4501-BEE4-7CE191A99098}" dt="2024-02-28T13:55:58.361" v="608" actId="207"/>
          <ac:spMkLst>
            <pc:docMk/>
            <pc:sldMk cId="3123340449" sldId="285"/>
            <ac:spMk id="5" creationId="{3EADD863-D8F9-2C09-F19A-51B9B2AD67AA}"/>
          </ac:spMkLst>
        </pc:spChg>
        <pc:spChg chg="mod">
          <ac:chgData name="Jason Webber (He/Him)" userId="6c52e734-46d2-4b9e-be54-bcfaf0eb3c53" providerId="ADAL" clId="{CE14F688-A34B-4501-BEE4-7CE191A99098}" dt="2024-02-28T13:53:06.013" v="438" actId="20577"/>
          <ac:spMkLst>
            <pc:docMk/>
            <pc:sldMk cId="3123340449" sldId="285"/>
            <ac:spMk id="7" creationId="{66EA4A29-72FE-4261-A518-003B4AFDE61B}"/>
          </ac:spMkLst>
        </pc:spChg>
        <pc:picChg chg="del">
          <ac:chgData name="Jason Webber (He/Him)" userId="6c52e734-46d2-4b9e-be54-bcfaf0eb3c53" providerId="ADAL" clId="{CE14F688-A34B-4501-BEE4-7CE191A99098}" dt="2024-02-28T13:52:58.856" v="427" actId="478"/>
          <ac:picMkLst>
            <pc:docMk/>
            <pc:sldMk cId="3123340449" sldId="285"/>
            <ac:picMk id="8" creationId="{A7E6061A-A569-170B-CE55-CB11368C04BA}"/>
          </ac:picMkLst>
        </pc:picChg>
      </pc:sldChg>
      <pc:sldChg chg="modSp add mod ord">
        <pc:chgData name="Jason Webber (He/Him)" userId="6c52e734-46d2-4b9e-be54-bcfaf0eb3c53" providerId="ADAL" clId="{CE14F688-A34B-4501-BEE4-7CE191A99098}" dt="2024-02-28T13:58:53.335" v="676"/>
        <pc:sldMkLst>
          <pc:docMk/>
          <pc:sldMk cId="1357325056" sldId="286"/>
        </pc:sldMkLst>
        <pc:spChg chg="mod">
          <ac:chgData name="Jason Webber (He/Him)" userId="6c52e734-46d2-4b9e-be54-bcfaf0eb3c53" providerId="ADAL" clId="{CE14F688-A34B-4501-BEE4-7CE191A99098}" dt="2024-02-28T13:58:41.940" v="674" actId="114"/>
          <ac:spMkLst>
            <pc:docMk/>
            <pc:sldMk cId="1357325056" sldId="286"/>
            <ac:spMk id="5" creationId="{21A16ED0-05E2-985D-5B92-A0FC2338CCC4}"/>
          </ac:spMkLst>
        </pc:spChg>
      </pc:sldChg>
      <pc:sldChg chg="modSp add mod">
        <pc:chgData name="Jason Webber (He/Him)" userId="6c52e734-46d2-4b9e-be54-bcfaf0eb3c53" providerId="ADAL" clId="{CE14F688-A34B-4501-BEE4-7CE191A99098}" dt="2024-02-28T13:59:59.913" v="717" actId="20577"/>
        <pc:sldMkLst>
          <pc:docMk/>
          <pc:sldMk cId="2884806994" sldId="287"/>
        </pc:sldMkLst>
        <pc:spChg chg="mod">
          <ac:chgData name="Jason Webber (He/Him)" userId="6c52e734-46d2-4b9e-be54-bcfaf0eb3c53" providerId="ADAL" clId="{CE14F688-A34B-4501-BEE4-7CE191A99098}" dt="2024-02-28T13:59:59.913" v="717" actId="20577"/>
          <ac:spMkLst>
            <pc:docMk/>
            <pc:sldMk cId="2884806994" sldId="287"/>
            <ac:spMk id="5" creationId="{B14CA859-5F67-87F3-F5AA-D5544EBB8C24}"/>
          </ac:spMkLst>
        </pc:spChg>
      </pc:sldChg>
      <pc:sldChg chg="modSp add mod">
        <pc:chgData name="Jason Webber (He/Him)" userId="6c52e734-46d2-4b9e-be54-bcfaf0eb3c53" providerId="ADAL" clId="{CE14F688-A34B-4501-BEE4-7CE191A99098}" dt="2024-02-28T14:02:14.640" v="783" actId="20577"/>
        <pc:sldMkLst>
          <pc:docMk/>
          <pc:sldMk cId="3501946991" sldId="288"/>
        </pc:sldMkLst>
        <pc:spChg chg="mod">
          <ac:chgData name="Jason Webber (He/Him)" userId="6c52e734-46d2-4b9e-be54-bcfaf0eb3c53" providerId="ADAL" clId="{CE14F688-A34B-4501-BEE4-7CE191A99098}" dt="2024-02-28T14:02:14.640" v="783" actId="20577"/>
          <ac:spMkLst>
            <pc:docMk/>
            <pc:sldMk cId="3501946991" sldId="288"/>
            <ac:spMk id="5" creationId="{4843756C-E66C-7C77-96CC-2C6922B2C4D5}"/>
          </ac:spMkLst>
        </pc:spChg>
      </pc:sldChg>
      <pc:sldChg chg="modSp add mod">
        <pc:chgData name="Jason Webber (He/Him)" userId="6c52e734-46d2-4b9e-be54-bcfaf0eb3c53" providerId="ADAL" clId="{CE14F688-A34B-4501-BEE4-7CE191A99098}" dt="2024-02-28T14:03:08.055" v="802" actId="20577"/>
        <pc:sldMkLst>
          <pc:docMk/>
          <pc:sldMk cId="290963295" sldId="289"/>
        </pc:sldMkLst>
        <pc:spChg chg="mod">
          <ac:chgData name="Jason Webber (He/Him)" userId="6c52e734-46d2-4b9e-be54-bcfaf0eb3c53" providerId="ADAL" clId="{CE14F688-A34B-4501-BEE4-7CE191A99098}" dt="2024-02-28T14:03:08.055" v="802" actId="20577"/>
          <ac:spMkLst>
            <pc:docMk/>
            <pc:sldMk cId="290963295" sldId="289"/>
            <ac:spMk id="5" creationId="{37A3493D-06B7-10FC-6476-7A5B36A9371F}"/>
          </ac:spMkLst>
        </pc:spChg>
      </pc:sldChg>
      <pc:sldChg chg="addSp modSp add mod">
        <pc:chgData name="Jason Webber (He/Him)" userId="6c52e734-46d2-4b9e-be54-bcfaf0eb3c53" providerId="ADAL" clId="{CE14F688-A34B-4501-BEE4-7CE191A99098}" dt="2024-02-28T14:07:19.657" v="893" actId="1076"/>
        <pc:sldMkLst>
          <pc:docMk/>
          <pc:sldMk cId="2148049335" sldId="290"/>
        </pc:sldMkLst>
        <pc:spChg chg="mod">
          <ac:chgData name="Jason Webber (He/Him)" userId="6c52e734-46d2-4b9e-be54-bcfaf0eb3c53" providerId="ADAL" clId="{CE14F688-A34B-4501-BEE4-7CE191A99098}" dt="2024-02-28T14:06:59.777" v="890" actId="20577"/>
          <ac:spMkLst>
            <pc:docMk/>
            <pc:sldMk cId="2148049335" sldId="290"/>
            <ac:spMk id="5" creationId="{E4C51E88-DEE6-F84D-9832-974BFC97B4CA}"/>
          </ac:spMkLst>
        </pc:spChg>
        <pc:spChg chg="mod">
          <ac:chgData name="Jason Webber (He/Him)" userId="6c52e734-46d2-4b9e-be54-bcfaf0eb3c53" providerId="ADAL" clId="{CE14F688-A34B-4501-BEE4-7CE191A99098}" dt="2024-02-28T14:06:34.408" v="833" actId="20577"/>
          <ac:spMkLst>
            <pc:docMk/>
            <pc:sldMk cId="2148049335" sldId="290"/>
            <ac:spMk id="7" creationId="{5800EEEB-4E15-6A88-8A3C-2C1D1E8098B0}"/>
          </ac:spMkLst>
        </pc:spChg>
        <pc:picChg chg="add mod">
          <ac:chgData name="Jason Webber (He/Him)" userId="6c52e734-46d2-4b9e-be54-bcfaf0eb3c53" providerId="ADAL" clId="{CE14F688-A34B-4501-BEE4-7CE191A99098}" dt="2024-02-28T14:07:19.657" v="893" actId="1076"/>
          <ac:picMkLst>
            <pc:docMk/>
            <pc:sldMk cId="2148049335" sldId="290"/>
            <ac:picMk id="3" creationId="{F8C4AE1A-7AD6-16F4-AAB9-5DCFB09479B8}"/>
          </ac:picMkLst>
        </pc:picChg>
      </pc:sldChg>
      <pc:sldChg chg="add del">
        <pc:chgData name="Jason Webber (He/Him)" userId="6c52e734-46d2-4b9e-be54-bcfaf0eb3c53" providerId="ADAL" clId="{CE14F688-A34B-4501-BEE4-7CE191A99098}" dt="2024-02-28T14:06:18.950" v="804" actId="47"/>
        <pc:sldMkLst>
          <pc:docMk/>
          <pc:sldMk cId="2374428864" sldId="290"/>
        </pc:sldMkLst>
      </pc:sldChg>
      <pc:sldChg chg="modSp add mod modNotesTx">
        <pc:chgData name="Jason Webber (He/Him)" userId="6c52e734-46d2-4b9e-be54-bcfaf0eb3c53" providerId="ADAL" clId="{CE14F688-A34B-4501-BEE4-7CE191A99098}" dt="2024-02-28T14:18:03.671" v="1095" actId="20577"/>
        <pc:sldMkLst>
          <pc:docMk/>
          <pc:sldMk cId="4198349902" sldId="291"/>
        </pc:sldMkLst>
        <pc:spChg chg="mod">
          <ac:chgData name="Jason Webber (He/Him)" userId="6c52e734-46d2-4b9e-be54-bcfaf0eb3c53" providerId="ADAL" clId="{CE14F688-A34B-4501-BEE4-7CE191A99098}" dt="2024-02-28T14:18:03.671" v="1095" actId="20577"/>
          <ac:spMkLst>
            <pc:docMk/>
            <pc:sldMk cId="4198349902" sldId="291"/>
            <ac:spMk id="5" creationId="{46215B5B-FCF5-8675-8920-0E5ADACC6267}"/>
          </ac:spMkLst>
        </pc:spChg>
        <pc:spChg chg="mod">
          <ac:chgData name="Jason Webber (He/Him)" userId="6c52e734-46d2-4b9e-be54-bcfaf0eb3c53" providerId="ADAL" clId="{CE14F688-A34B-4501-BEE4-7CE191A99098}" dt="2024-02-28T14:09:19.274" v="911" actId="20577"/>
          <ac:spMkLst>
            <pc:docMk/>
            <pc:sldMk cId="4198349902" sldId="291"/>
            <ac:spMk id="7" creationId="{38866431-FDEE-86D3-456C-E8344E573B16}"/>
          </ac:spMkLst>
        </pc:spChg>
      </pc:sldChg>
    </pc:docChg>
  </pc:docChgLst>
  <pc:docChgLst>
    <pc:chgData name="Jason Webber (He/Him)" userId="6c52e734-46d2-4b9e-be54-bcfaf0eb3c53" providerId="ADAL" clId="{B01CEAD0-6CB1-4134-ACF4-C724427E4D12}"/>
    <pc:docChg chg="undo custSel modSld">
      <pc:chgData name="Jason Webber (He/Him)" userId="6c52e734-46d2-4b9e-be54-bcfaf0eb3c53" providerId="ADAL" clId="{B01CEAD0-6CB1-4134-ACF4-C724427E4D12}" dt="2024-02-29T10:48:19.310" v="298" actId="20577"/>
      <pc:docMkLst>
        <pc:docMk/>
      </pc:docMkLst>
      <pc:sldChg chg="addSp delSp modSp mod">
        <pc:chgData name="Jason Webber (He/Him)" userId="6c52e734-46d2-4b9e-be54-bcfaf0eb3c53" providerId="ADAL" clId="{B01CEAD0-6CB1-4134-ACF4-C724427E4D12}" dt="2024-02-29T10:42:08.200" v="20" actId="164"/>
        <pc:sldMkLst>
          <pc:docMk/>
          <pc:sldMk cId="736618207" sldId="256"/>
        </pc:sldMkLst>
        <pc:spChg chg="mod topLvl">
          <ac:chgData name="Jason Webber (He/Him)" userId="6c52e734-46d2-4b9e-be54-bcfaf0eb3c53" providerId="ADAL" clId="{B01CEAD0-6CB1-4134-ACF4-C724427E4D12}" dt="2024-02-29T10:42:08.200" v="20" actId="164"/>
          <ac:spMkLst>
            <pc:docMk/>
            <pc:sldMk cId="736618207" sldId="256"/>
            <ac:spMk id="2" creationId="{384E3EC4-82D9-77FC-2C5E-47E773D83A35}"/>
          </ac:spMkLst>
        </pc:spChg>
        <pc:spChg chg="mod topLvl">
          <ac:chgData name="Jason Webber (He/Him)" userId="6c52e734-46d2-4b9e-be54-bcfaf0eb3c53" providerId="ADAL" clId="{B01CEAD0-6CB1-4134-ACF4-C724427E4D12}" dt="2024-02-29T10:42:08.200" v="20" actId="164"/>
          <ac:spMkLst>
            <pc:docMk/>
            <pc:sldMk cId="736618207" sldId="256"/>
            <ac:spMk id="6" creationId="{33251EDA-1EA1-6A16-B1F1-CF893A8BA243}"/>
          </ac:spMkLst>
        </pc:spChg>
        <pc:spChg chg="mod topLvl">
          <ac:chgData name="Jason Webber (He/Him)" userId="6c52e734-46d2-4b9e-be54-bcfaf0eb3c53" providerId="ADAL" clId="{B01CEAD0-6CB1-4134-ACF4-C724427E4D12}" dt="2024-02-29T10:42:08.200" v="20" actId="164"/>
          <ac:spMkLst>
            <pc:docMk/>
            <pc:sldMk cId="736618207" sldId="256"/>
            <ac:spMk id="8" creationId="{D4843371-6525-1645-B225-52B482101E8C}"/>
          </ac:spMkLst>
        </pc:spChg>
        <pc:grpChg chg="add mod">
          <ac:chgData name="Jason Webber (He/Him)" userId="6c52e734-46d2-4b9e-be54-bcfaf0eb3c53" providerId="ADAL" clId="{B01CEAD0-6CB1-4134-ACF4-C724427E4D12}" dt="2024-02-29T10:42:08.200" v="20" actId="164"/>
          <ac:grpSpMkLst>
            <pc:docMk/>
            <pc:sldMk cId="736618207" sldId="256"/>
            <ac:grpSpMk id="11" creationId="{DFF6EF8B-59F3-5A80-3BD8-A6FB3CF40C31}"/>
          </ac:grpSpMkLst>
        </pc:grpChg>
        <pc:grpChg chg="add del">
          <ac:chgData name="Jason Webber (He/Him)" userId="6c52e734-46d2-4b9e-be54-bcfaf0eb3c53" providerId="ADAL" clId="{B01CEAD0-6CB1-4134-ACF4-C724427E4D12}" dt="2024-02-29T10:40:50.134" v="4" actId="165"/>
          <ac:grpSpMkLst>
            <pc:docMk/>
            <pc:sldMk cId="736618207" sldId="256"/>
            <ac:grpSpMk id="12" creationId="{FD185874-E476-7D58-03C1-8DB912AAA5FE}"/>
          </ac:grpSpMkLst>
        </pc:grpChg>
        <pc:picChg chg="add mod ord modCrop">
          <ac:chgData name="Jason Webber (He/Him)" userId="6c52e734-46d2-4b9e-be54-bcfaf0eb3c53" providerId="ADAL" clId="{B01CEAD0-6CB1-4134-ACF4-C724427E4D12}" dt="2024-02-29T10:42:08.200" v="20" actId="164"/>
          <ac:picMkLst>
            <pc:docMk/>
            <pc:sldMk cId="736618207" sldId="256"/>
            <ac:picMk id="4" creationId="{A2172FD7-35E3-780F-8194-8D27F29B31D9}"/>
          </ac:picMkLst>
        </pc:picChg>
        <pc:picChg chg="mod ord topLvl">
          <ac:chgData name="Jason Webber (He/Him)" userId="6c52e734-46d2-4b9e-be54-bcfaf0eb3c53" providerId="ADAL" clId="{B01CEAD0-6CB1-4134-ACF4-C724427E4D12}" dt="2024-02-29T10:42:08.200" v="20" actId="164"/>
          <ac:picMkLst>
            <pc:docMk/>
            <pc:sldMk cId="736618207" sldId="256"/>
            <ac:picMk id="5" creationId="{F302223B-DF9B-98CA-8960-7CF79A6F740A}"/>
          </ac:picMkLst>
        </pc:picChg>
        <pc:picChg chg="mod topLvl">
          <ac:chgData name="Jason Webber (He/Him)" userId="6c52e734-46d2-4b9e-be54-bcfaf0eb3c53" providerId="ADAL" clId="{B01CEAD0-6CB1-4134-ACF4-C724427E4D12}" dt="2024-02-29T10:42:08.200" v="20" actId="164"/>
          <ac:picMkLst>
            <pc:docMk/>
            <pc:sldMk cId="736618207" sldId="256"/>
            <ac:picMk id="7" creationId="{58B16365-3C6D-3E37-783A-44DB707417B8}"/>
          </ac:picMkLst>
        </pc:picChg>
        <pc:picChg chg="mod">
          <ac:chgData name="Jason Webber (He/Him)" userId="6c52e734-46d2-4b9e-be54-bcfaf0eb3c53" providerId="ADAL" clId="{B01CEAD0-6CB1-4134-ACF4-C724427E4D12}" dt="2024-02-29T10:42:08.200" v="20" actId="164"/>
          <ac:picMkLst>
            <pc:docMk/>
            <pc:sldMk cId="736618207" sldId="256"/>
            <ac:picMk id="9" creationId="{D5168FCA-337F-0A33-CC92-EE1E5556B48B}"/>
          </ac:picMkLst>
        </pc:picChg>
        <pc:picChg chg="del mod topLvl">
          <ac:chgData name="Jason Webber (He/Him)" userId="6c52e734-46d2-4b9e-be54-bcfaf0eb3c53" providerId="ADAL" clId="{B01CEAD0-6CB1-4134-ACF4-C724427E4D12}" dt="2024-02-29T10:41:40.690" v="16" actId="478"/>
          <ac:picMkLst>
            <pc:docMk/>
            <pc:sldMk cId="736618207" sldId="256"/>
            <ac:picMk id="10" creationId="{3916FB02-5BE1-5511-8D10-89AFA062CAA2}"/>
          </ac:picMkLst>
        </pc:picChg>
      </pc:sldChg>
      <pc:sldChg chg="modSp mod modNotesTx">
        <pc:chgData name="Jason Webber (He/Him)" userId="6c52e734-46d2-4b9e-be54-bcfaf0eb3c53" providerId="ADAL" clId="{B01CEAD0-6CB1-4134-ACF4-C724427E4D12}" dt="2024-02-29T10:43:53.980" v="114" actId="20577"/>
        <pc:sldMkLst>
          <pc:docMk/>
          <pc:sldMk cId="0" sldId="258"/>
        </pc:sldMkLst>
        <pc:spChg chg="mod">
          <ac:chgData name="Jason Webber (He/Him)" userId="6c52e734-46d2-4b9e-be54-bcfaf0eb3c53" providerId="ADAL" clId="{B01CEAD0-6CB1-4134-ACF4-C724427E4D12}" dt="2024-02-29T10:43:53.980" v="114" actId="20577"/>
          <ac:spMkLst>
            <pc:docMk/>
            <pc:sldMk cId="0" sldId="258"/>
            <ac:spMk id="3" creationId="{827D3387-604B-77B7-3DE7-E583EADC049F}"/>
          </ac:spMkLst>
        </pc:spChg>
      </pc:sldChg>
      <pc:sldChg chg="addSp delSp modSp mod modNotesTx">
        <pc:chgData name="Jason Webber (He/Him)" userId="6c52e734-46d2-4b9e-be54-bcfaf0eb3c53" providerId="ADAL" clId="{B01CEAD0-6CB1-4134-ACF4-C724427E4D12}" dt="2024-02-29T10:45:40.210" v="163" actId="20577"/>
        <pc:sldMkLst>
          <pc:docMk/>
          <pc:sldMk cId="3216824315" sldId="272"/>
        </pc:sldMkLst>
        <pc:spChg chg="mod">
          <ac:chgData name="Jason Webber (He/Him)" userId="6c52e734-46d2-4b9e-be54-bcfaf0eb3c53" providerId="ADAL" clId="{B01CEAD0-6CB1-4134-ACF4-C724427E4D12}" dt="2024-02-29T10:45:40.210" v="163" actId="20577"/>
          <ac:spMkLst>
            <pc:docMk/>
            <pc:sldMk cId="3216824315" sldId="272"/>
            <ac:spMk id="5" creationId="{E8F8BBAE-219B-6B3C-4F1B-A41CDBEEE230}"/>
          </ac:spMkLst>
        </pc:spChg>
        <pc:picChg chg="del">
          <ac:chgData name="Jason Webber (He/Him)" userId="6c52e734-46d2-4b9e-be54-bcfaf0eb3c53" providerId="ADAL" clId="{B01CEAD0-6CB1-4134-ACF4-C724427E4D12}" dt="2024-02-29T10:44:36.785" v="119" actId="478"/>
          <ac:picMkLst>
            <pc:docMk/>
            <pc:sldMk cId="3216824315" sldId="272"/>
            <ac:picMk id="3" creationId="{81EC6E74-185F-ECE6-3EFA-5C2A925720B3}"/>
          </ac:picMkLst>
        </pc:picChg>
        <pc:picChg chg="add mod ord">
          <ac:chgData name="Jason Webber (He/Him)" userId="6c52e734-46d2-4b9e-be54-bcfaf0eb3c53" providerId="ADAL" clId="{B01CEAD0-6CB1-4134-ACF4-C724427E4D12}" dt="2024-02-29T10:44:57.990" v="120"/>
          <ac:picMkLst>
            <pc:docMk/>
            <pc:sldMk cId="3216824315" sldId="272"/>
            <ac:picMk id="4" creationId="{A51EB435-F6CA-EBE1-243A-6B2C4BDE6575}"/>
          </ac:picMkLst>
        </pc:picChg>
      </pc:sldChg>
      <pc:sldChg chg="modSp mod">
        <pc:chgData name="Jason Webber (He/Him)" userId="6c52e734-46d2-4b9e-be54-bcfaf0eb3c53" providerId="ADAL" clId="{B01CEAD0-6CB1-4134-ACF4-C724427E4D12}" dt="2024-02-29T10:46:30.910" v="212" actId="404"/>
        <pc:sldMkLst>
          <pc:docMk/>
          <pc:sldMk cId="1357325056" sldId="286"/>
        </pc:sldMkLst>
        <pc:spChg chg="mod">
          <ac:chgData name="Jason Webber (He/Him)" userId="6c52e734-46d2-4b9e-be54-bcfaf0eb3c53" providerId="ADAL" clId="{B01CEAD0-6CB1-4134-ACF4-C724427E4D12}" dt="2024-02-29T10:46:30.910" v="212" actId="404"/>
          <ac:spMkLst>
            <pc:docMk/>
            <pc:sldMk cId="1357325056" sldId="286"/>
            <ac:spMk id="5" creationId="{21A16ED0-05E2-985D-5B92-A0FC2338CCC4}"/>
          </ac:spMkLst>
        </pc:spChg>
      </pc:sldChg>
      <pc:sldChg chg="modSp mod">
        <pc:chgData name="Jason Webber (He/Him)" userId="6c52e734-46d2-4b9e-be54-bcfaf0eb3c53" providerId="ADAL" clId="{B01CEAD0-6CB1-4134-ACF4-C724427E4D12}" dt="2024-02-29T10:47:29.490" v="259" actId="20577"/>
        <pc:sldMkLst>
          <pc:docMk/>
          <pc:sldMk cId="2884806994" sldId="287"/>
        </pc:sldMkLst>
        <pc:spChg chg="mod">
          <ac:chgData name="Jason Webber (He/Him)" userId="6c52e734-46d2-4b9e-be54-bcfaf0eb3c53" providerId="ADAL" clId="{B01CEAD0-6CB1-4134-ACF4-C724427E4D12}" dt="2024-02-29T10:47:29.490" v="259" actId="20577"/>
          <ac:spMkLst>
            <pc:docMk/>
            <pc:sldMk cId="2884806994" sldId="287"/>
            <ac:spMk id="5" creationId="{B14CA859-5F67-87F3-F5AA-D5544EBB8C24}"/>
          </ac:spMkLst>
        </pc:spChg>
      </pc:sldChg>
      <pc:sldChg chg="modSp mod">
        <pc:chgData name="Jason Webber (He/Him)" userId="6c52e734-46d2-4b9e-be54-bcfaf0eb3c53" providerId="ADAL" clId="{B01CEAD0-6CB1-4134-ACF4-C724427E4D12}" dt="2024-02-29T10:48:19.310" v="298" actId="20577"/>
        <pc:sldMkLst>
          <pc:docMk/>
          <pc:sldMk cId="3501946991" sldId="288"/>
        </pc:sldMkLst>
        <pc:spChg chg="mod">
          <ac:chgData name="Jason Webber (He/Him)" userId="6c52e734-46d2-4b9e-be54-bcfaf0eb3c53" providerId="ADAL" clId="{B01CEAD0-6CB1-4134-ACF4-C724427E4D12}" dt="2024-02-29T10:48:19.310" v="298" actId="20577"/>
          <ac:spMkLst>
            <pc:docMk/>
            <pc:sldMk cId="3501946991" sldId="288"/>
            <ac:spMk id="5" creationId="{4843756C-E66C-7C77-96CC-2C6922B2C4D5}"/>
          </ac:spMkLst>
        </pc:spChg>
      </pc:sldChg>
    </pc:docChg>
  </pc:docChgLst>
  <pc:docChgLst>
    <pc:chgData name="Jason Webber (He/Him)" userId="6c52e734-46d2-4b9e-be54-bcfaf0eb3c53" providerId="ADAL" clId="{76505CF9-1934-4955-AA95-799DB87341BE}"/>
    <pc:docChg chg="undo custSel addSld delSld modSld sldOrd">
      <pc:chgData name="Jason Webber (He/Him)" userId="6c52e734-46d2-4b9e-be54-bcfaf0eb3c53" providerId="ADAL" clId="{76505CF9-1934-4955-AA95-799DB87341BE}" dt="2024-02-28T13:25:48.409" v="4068" actId="20577"/>
      <pc:docMkLst>
        <pc:docMk/>
      </pc:docMkLst>
      <pc:sldChg chg="modSp add del mod">
        <pc:chgData name="Jason Webber (He/Him)" userId="6c52e734-46d2-4b9e-be54-bcfaf0eb3c53" providerId="ADAL" clId="{76505CF9-1934-4955-AA95-799DB87341BE}" dt="2024-02-26T14:31:57.840" v="1027" actId="732"/>
        <pc:sldMkLst>
          <pc:docMk/>
          <pc:sldMk cId="736618207" sldId="256"/>
        </pc:sldMkLst>
        <pc:picChg chg="mod modCrop">
          <ac:chgData name="Jason Webber (He/Him)" userId="6c52e734-46d2-4b9e-be54-bcfaf0eb3c53" providerId="ADAL" clId="{76505CF9-1934-4955-AA95-799DB87341BE}" dt="2024-02-26T14:31:57.840" v="1027" actId="732"/>
          <ac:picMkLst>
            <pc:docMk/>
            <pc:sldMk cId="736618207" sldId="256"/>
            <ac:picMk id="5" creationId="{F302223B-DF9B-98CA-8960-7CF79A6F740A}"/>
          </ac:picMkLst>
        </pc:picChg>
      </pc:sldChg>
      <pc:sldChg chg="modSp mod">
        <pc:chgData name="Jason Webber (He/Him)" userId="6c52e734-46d2-4b9e-be54-bcfaf0eb3c53" providerId="ADAL" clId="{76505CF9-1934-4955-AA95-799DB87341BE}" dt="2024-02-26T14:35:54.667" v="1156" actId="20577"/>
        <pc:sldMkLst>
          <pc:docMk/>
          <pc:sldMk cId="0" sldId="258"/>
        </pc:sldMkLst>
        <pc:spChg chg="mod">
          <ac:chgData name="Jason Webber (He/Him)" userId="6c52e734-46d2-4b9e-be54-bcfaf0eb3c53" providerId="ADAL" clId="{76505CF9-1934-4955-AA95-799DB87341BE}" dt="2024-02-26T14:35:54.667" v="1156" actId="20577"/>
          <ac:spMkLst>
            <pc:docMk/>
            <pc:sldMk cId="0" sldId="258"/>
            <ac:spMk id="3" creationId="{827D3387-604B-77B7-3DE7-E583EADC049F}"/>
          </ac:spMkLst>
        </pc:spChg>
      </pc:sldChg>
      <pc:sldChg chg="addSp delSp modSp add del mod ord">
        <pc:chgData name="Jason Webber (He/Him)" userId="6c52e734-46d2-4b9e-be54-bcfaf0eb3c53" providerId="ADAL" clId="{76505CF9-1934-4955-AA95-799DB87341BE}" dt="2024-02-26T14:56:24.303" v="1651" actId="47"/>
        <pc:sldMkLst>
          <pc:docMk/>
          <pc:sldMk cId="0" sldId="261"/>
        </pc:sldMkLst>
        <pc:spChg chg="add mod">
          <ac:chgData name="Jason Webber (He/Him)" userId="6c52e734-46d2-4b9e-be54-bcfaf0eb3c53" providerId="ADAL" clId="{76505CF9-1934-4955-AA95-799DB87341BE}" dt="2024-02-26T14:38:42.025" v="1246" actId="20577"/>
          <ac:spMkLst>
            <pc:docMk/>
            <pc:sldMk cId="0" sldId="261"/>
            <ac:spMk id="17" creationId="{19DB9804-26BF-36A2-ECC6-4709B85E69C9}"/>
          </ac:spMkLst>
        </pc:spChg>
        <pc:picChg chg="del">
          <ac:chgData name="Jason Webber (He/Him)" userId="6c52e734-46d2-4b9e-be54-bcfaf0eb3c53" providerId="ADAL" clId="{76505CF9-1934-4955-AA95-799DB87341BE}" dt="2024-02-26T14:38:37.900" v="1230" actId="478"/>
          <ac:picMkLst>
            <pc:docMk/>
            <pc:sldMk cId="0" sldId="261"/>
            <ac:picMk id="2" creationId="{00000000-0000-0000-0000-000000000000}"/>
          </ac:picMkLst>
        </pc:picChg>
      </pc:sldChg>
      <pc:sldChg chg="addSp delSp modSp mod">
        <pc:chgData name="Jason Webber (He/Him)" userId="6c52e734-46d2-4b9e-be54-bcfaf0eb3c53" providerId="ADAL" clId="{76505CF9-1934-4955-AA95-799DB87341BE}" dt="2024-02-28T13:11:29.758" v="3074" actId="404"/>
        <pc:sldMkLst>
          <pc:docMk/>
          <pc:sldMk cId="0" sldId="264"/>
        </pc:sldMkLst>
        <pc:spChg chg="add del mod">
          <ac:chgData name="Jason Webber (He/Him)" userId="6c52e734-46d2-4b9e-be54-bcfaf0eb3c53" providerId="ADAL" clId="{76505CF9-1934-4955-AA95-799DB87341BE}" dt="2024-02-26T13:53:06.772" v="143" actId="478"/>
          <ac:spMkLst>
            <pc:docMk/>
            <pc:sldMk cId="0" sldId="264"/>
            <ac:spMk id="2" creationId="{C2139230-A6D1-A5DF-F9CC-CD80210409A6}"/>
          </ac:spMkLst>
        </pc:spChg>
        <pc:spChg chg="del">
          <ac:chgData name="Jason Webber (He/Him)" userId="6c52e734-46d2-4b9e-be54-bcfaf0eb3c53" providerId="ADAL" clId="{76505CF9-1934-4955-AA95-799DB87341BE}" dt="2024-02-26T13:52:30.324" v="138" actId="478"/>
          <ac:spMkLst>
            <pc:docMk/>
            <pc:sldMk cId="0" sldId="264"/>
            <ac:spMk id="5" creationId="{00000000-0000-0000-0000-000000000000}"/>
          </ac:spMkLst>
        </pc:spChg>
        <pc:spChg chg="del">
          <ac:chgData name="Jason Webber (He/Him)" userId="6c52e734-46d2-4b9e-be54-bcfaf0eb3c53" providerId="ADAL" clId="{76505CF9-1934-4955-AA95-799DB87341BE}" dt="2024-02-26T13:51:36.226" v="63" actId="478"/>
          <ac:spMkLst>
            <pc:docMk/>
            <pc:sldMk cId="0" sldId="264"/>
            <ac:spMk id="17" creationId="{8EC9E6F8-CF93-61E6-F4D3-1607CA97B338}"/>
          </ac:spMkLst>
        </pc:spChg>
        <pc:spChg chg="add mod">
          <ac:chgData name="Jason Webber (He/Him)" userId="6c52e734-46d2-4b9e-be54-bcfaf0eb3c53" providerId="ADAL" clId="{76505CF9-1934-4955-AA95-799DB87341BE}" dt="2024-02-28T13:11:29.758" v="3074" actId="404"/>
          <ac:spMkLst>
            <pc:docMk/>
            <pc:sldMk cId="0" sldId="264"/>
            <ac:spMk id="18" creationId="{98587C71-AC78-FEE0-BA9E-10AD40CAA05B}"/>
          </ac:spMkLst>
        </pc:spChg>
        <pc:spChg chg="add del mod">
          <ac:chgData name="Jason Webber (He/Him)" userId="6c52e734-46d2-4b9e-be54-bcfaf0eb3c53" providerId="ADAL" clId="{76505CF9-1934-4955-AA95-799DB87341BE}" dt="2024-02-26T13:53:13.421" v="156" actId="20577"/>
          <ac:spMkLst>
            <pc:docMk/>
            <pc:sldMk cId="0" sldId="264"/>
            <ac:spMk id="19" creationId="{2AA25B85-863F-082F-44DE-8BFE61CFD0F2}"/>
          </ac:spMkLst>
        </pc:spChg>
        <pc:spChg chg="add del mod">
          <ac:chgData name="Jason Webber (He/Him)" userId="6c52e734-46d2-4b9e-be54-bcfaf0eb3c53" providerId="ADAL" clId="{76505CF9-1934-4955-AA95-799DB87341BE}" dt="2024-02-26T14:04:17.406" v="420" actId="478"/>
          <ac:spMkLst>
            <pc:docMk/>
            <pc:sldMk cId="0" sldId="264"/>
            <ac:spMk id="20" creationId="{3755E0E6-A6C6-62CD-73A0-8BC010B5C6DF}"/>
          </ac:spMkLst>
        </pc:spChg>
        <pc:grpChg chg="del">
          <ac:chgData name="Jason Webber (He/Him)" userId="6c52e734-46d2-4b9e-be54-bcfaf0eb3c53" providerId="ADAL" clId="{76505CF9-1934-4955-AA95-799DB87341BE}" dt="2024-02-26T13:56:37.855" v="190" actId="478"/>
          <ac:grpSpMkLst>
            <pc:docMk/>
            <pc:sldMk cId="0" sldId="264"/>
            <ac:grpSpMk id="6" creationId="{00000000-0000-0000-0000-000000000000}"/>
          </ac:grpSpMkLst>
        </pc:grpChg>
        <pc:grpChg chg="add del mod">
          <ac:chgData name="Jason Webber (He/Him)" userId="6c52e734-46d2-4b9e-be54-bcfaf0eb3c53" providerId="ADAL" clId="{76505CF9-1934-4955-AA95-799DB87341BE}" dt="2024-02-26T14:14:40.969" v="567" actId="478"/>
          <ac:grpSpMkLst>
            <pc:docMk/>
            <pc:sldMk cId="0" sldId="264"/>
            <ac:grpSpMk id="37" creationId="{5052F445-8544-B32D-1BE1-90ACF649753F}"/>
          </ac:grpSpMkLst>
        </pc:grpChg>
        <pc:picChg chg="del">
          <ac:chgData name="Jason Webber (He/Him)" userId="6c52e734-46d2-4b9e-be54-bcfaf0eb3c53" providerId="ADAL" clId="{76505CF9-1934-4955-AA95-799DB87341BE}" dt="2024-02-26T13:52:27.527" v="137" actId="478"/>
          <ac:picMkLst>
            <pc:docMk/>
            <pc:sldMk cId="0" sldId="264"/>
            <ac:picMk id="3" creationId="{00000000-0000-0000-0000-000000000000}"/>
          </ac:picMkLst>
        </pc:picChg>
        <pc:picChg chg="del">
          <ac:chgData name="Jason Webber (He/Him)" userId="6c52e734-46d2-4b9e-be54-bcfaf0eb3c53" providerId="ADAL" clId="{76505CF9-1934-4955-AA95-799DB87341BE}" dt="2024-02-26T13:56:44.628" v="191" actId="478"/>
          <ac:picMkLst>
            <pc:docMk/>
            <pc:sldMk cId="0" sldId="264"/>
            <ac:picMk id="4"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1"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2"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3"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4"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5" creationId="{00000000-0000-0000-0000-000000000000}"/>
          </ac:picMkLst>
        </pc:picChg>
        <pc:picChg chg="del mod">
          <ac:chgData name="Jason Webber (He/Him)" userId="6c52e734-46d2-4b9e-be54-bcfaf0eb3c53" providerId="ADAL" clId="{76505CF9-1934-4955-AA95-799DB87341BE}" dt="2024-02-26T13:58:34.208" v="214" actId="478"/>
          <ac:picMkLst>
            <pc:docMk/>
            <pc:sldMk cId="0" sldId="264"/>
            <ac:picMk id="16" creationId="{00000000-0000-0000-0000-000000000000}"/>
          </ac:picMkLst>
        </pc:picChg>
        <pc:picChg chg="add del mod">
          <ac:chgData name="Jason Webber (He/Him)" userId="6c52e734-46d2-4b9e-be54-bcfaf0eb3c53" providerId="ADAL" clId="{76505CF9-1934-4955-AA95-799DB87341BE}" dt="2024-02-26T14:05:20.030" v="434" actId="478"/>
          <ac:picMkLst>
            <pc:docMk/>
            <pc:sldMk cId="0" sldId="264"/>
            <ac:picMk id="22" creationId="{D4DFC8ED-FE2A-640E-7794-8FCB0AB31AE6}"/>
          </ac:picMkLst>
        </pc:picChg>
        <pc:picChg chg="add del mod">
          <ac:chgData name="Jason Webber (He/Him)" userId="6c52e734-46d2-4b9e-be54-bcfaf0eb3c53" providerId="ADAL" clId="{76505CF9-1934-4955-AA95-799DB87341BE}" dt="2024-02-26T14:02:53.724" v="359" actId="478"/>
          <ac:picMkLst>
            <pc:docMk/>
            <pc:sldMk cId="0" sldId="264"/>
            <ac:picMk id="24" creationId="{35D1B151-05D8-2A7C-1259-2B2E4F90B39D}"/>
          </ac:picMkLst>
        </pc:picChg>
        <pc:picChg chg="add mod ord">
          <ac:chgData name="Jason Webber (He/Him)" userId="6c52e734-46d2-4b9e-be54-bcfaf0eb3c53" providerId="ADAL" clId="{76505CF9-1934-4955-AA95-799DB87341BE}" dt="2024-02-26T14:48:10.714" v="1268" actId="1076"/>
          <ac:picMkLst>
            <pc:docMk/>
            <pc:sldMk cId="0" sldId="264"/>
            <ac:picMk id="26" creationId="{AAF791AB-84A1-37CE-CB1A-47A2426C8BED}"/>
          </ac:picMkLst>
        </pc:picChg>
        <pc:picChg chg="add mod">
          <ac:chgData name="Jason Webber (He/Him)" userId="6c52e734-46d2-4b9e-be54-bcfaf0eb3c53" providerId="ADAL" clId="{76505CF9-1934-4955-AA95-799DB87341BE}" dt="2024-02-26T14:48:10.714" v="1268" actId="1076"/>
          <ac:picMkLst>
            <pc:docMk/>
            <pc:sldMk cId="0" sldId="264"/>
            <ac:picMk id="28" creationId="{4089DB51-D18E-A64A-2B0F-0AF37C49F92B}"/>
          </ac:picMkLst>
        </pc:picChg>
        <pc:picChg chg="add mod">
          <ac:chgData name="Jason Webber (He/Him)" userId="6c52e734-46d2-4b9e-be54-bcfaf0eb3c53" providerId="ADAL" clId="{76505CF9-1934-4955-AA95-799DB87341BE}" dt="2024-02-26T14:48:10.714" v="1268" actId="1076"/>
          <ac:picMkLst>
            <pc:docMk/>
            <pc:sldMk cId="0" sldId="264"/>
            <ac:picMk id="30" creationId="{5BBC8C94-6278-D278-03FB-4F2C83E5A321}"/>
          </ac:picMkLst>
        </pc:picChg>
        <pc:picChg chg="add mod">
          <ac:chgData name="Jason Webber (He/Him)" userId="6c52e734-46d2-4b9e-be54-bcfaf0eb3c53" providerId="ADAL" clId="{76505CF9-1934-4955-AA95-799DB87341BE}" dt="2024-02-26T14:48:10.714" v="1268" actId="1076"/>
          <ac:picMkLst>
            <pc:docMk/>
            <pc:sldMk cId="0" sldId="264"/>
            <ac:picMk id="32" creationId="{5DC0489F-3C15-86B0-E2F4-AD7538CD280D}"/>
          </ac:picMkLst>
        </pc:picChg>
        <pc:picChg chg="add mod">
          <ac:chgData name="Jason Webber (He/Him)" userId="6c52e734-46d2-4b9e-be54-bcfaf0eb3c53" providerId="ADAL" clId="{76505CF9-1934-4955-AA95-799DB87341BE}" dt="2024-02-26T14:48:10.714" v="1268" actId="1076"/>
          <ac:picMkLst>
            <pc:docMk/>
            <pc:sldMk cId="0" sldId="264"/>
            <ac:picMk id="34" creationId="{6E6FB708-F827-88FE-CE4C-B466D315E6C3}"/>
          </ac:picMkLst>
        </pc:picChg>
        <pc:picChg chg="add mod modCrop">
          <ac:chgData name="Jason Webber (He/Him)" userId="6c52e734-46d2-4b9e-be54-bcfaf0eb3c53" providerId="ADAL" clId="{76505CF9-1934-4955-AA95-799DB87341BE}" dt="2024-02-26T14:48:10.714" v="1268" actId="1076"/>
          <ac:picMkLst>
            <pc:docMk/>
            <pc:sldMk cId="0" sldId="264"/>
            <ac:picMk id="36" creationId="{ABC6CDB4-1B4C-26C6-AFF0-744359D0A70C}"/>
          </ac:picMkLst>
        </pc:picChg>
        <pc:picChg chg="mod">
          <ac:chgData name="Jason Webber (He/Him)" userId="6c52e734-46d2-4b9e-be54-bcfaf0eb3c53" providerId="ADAL" clId="{76505CF9-1934-4955-AA95-799DB87341BE}" dt="2024-02-26T14:14:32.207" v="565"/>
          <ac:picMkLst>
            <pc:docMk/>
            <pc:sldMk cId="0" sldId="264"/>
            <ac:picMk id="38" creationId="{2D349EE8-1326-A415-D3A1-CBDDE7517AFC}"/>
          </ac:picMkLst>
        </pc:picChg>
        <pc:picChg chg="mod">
          <ac:chgData name="Jason Webber (He/Him)" userId="6c52e734-46d2-4b9e-be54-bcfaf0eb3c53" providerId="ADAL" clId="{76505CF9-1934-4955-AA95-799DB87341BE}" dt="2024-02-26T14:14:32.207" v="565"/>
          <ac:picMkLst>
            <pc:docMk/>
            <pc:sldMk cId="0" sldId="264"/>
            <ac:picMk id="39" creationId="{BDDC055F-980B-1CA0-B084-DEF6DE9EE293}"/>
          </ac:picMkLst>
        </pc:picChg>
      </pc:sldChg>
      <pc:sldChg chg="addSp delSp modSp del ord">
        <pc:chgData name="Jason Webber (He/Him)" userId="6c52e734-46d2-4b9e-be54-bcfaf0eb3c53" providerId="ADAL" clId="{76505CF9-1934-4955-AA95-799DB87341BE}" dt="2024-02-26T14:22:18.420" v="779" actId="47"/>
        <pc:sldMkLst>
          <pc:docMk/>
          <pc:sldMk cId="0" sldId="265"/>
        </pc:sldMkLst>
        <pc:picChg chg="add del mod">
          <ac:chgData name="Jason Webber (He/Him)" userId="6c52e734-46d2-4b9e-be54-bcfaf0eb3c53" providerId="ADAL" clId="{76505CF9-1934-4955-AA95-799DB87341BE}" dt="2024-02-26T14:19:49.085" v="634" actId="478"/>
          <ac:picMkLst>
            <pc:docMk/>
            <pc:sldMk cId="0" sldId="265"/>
            <ac:picMk id="1026" creationId="{DFB5636F-DDB7-2A47-D3B4-0BB6AE073282}"/>
          </ac:picMkLst>
        </pc:picChg>
      </pc:sldChg>
      <pc:sldChg chg="addSp delSp modSp mod">
        <pc:chgData name="Jason Webber (He/Him)" userId="6c52e734-46d2-4b9e-be54-bcfaf0eb3c53" providerId="ADAL" clId="{76505CF9-1934-4955-AA95-799DB87341BE}" dt="2024-02-28T11:46:32.465" v="1777" actId="1076"/>
        <pc:sldMkLst>
          <pc:docMk/>
          <pc:sldMk cId="0" sldId="266"/>
        </pc:sldMkLst>
        <pc:spChg chg="mod">
          <ac:chgData name="Jason Webber (He/Him)" userId="6c52e734-46d2-4b9e-be54-bcfaf0eb3c53" providerId="ADAL" clId="{76505CF9-1934-4955-AA95-799DB87341BE}" dt="2024-02-26T14:41:12.827" v="1256" actId="14100"/>
          <ac:spMkLst>
            <pc:docMk/>
            <pc:sldMk cId="0" sldId="266"/>
            <ac:spMk id="16" creationId="{00000000-0000-0000-0000-000000000000}"/>
          </ac:spMkLst>
        </pc:spChg>
        <pc:spChg chg="del mod">
          <ac:chgData name="Jason Webber (He/Him)" userId="6c52e734-46d2-4b9e-be54-bcfaf0eb3c53" providerId="ADAL" clId="{76505CF9-1934-4955-AA95-799DB87341BE}" dt="2024-02-26T14:41:27.485" v="1258" actId="478"/>
          <ac:spMkLst>
            <pc:docMk/>
            <pc:sldMk cId="0" sldId="266"/>
            <ac:spMk id="17" creationId="{00000000-0000-0000-0000-000000000000}"/>
          </ac:spMkLst>
        </pc:spChg>
        <pc:spChg chg="mod">
          <ac:chgData name="Jason Webber (He/Him)" userId="6c52e734-46d2-4b9e-be54-bcfaf0eb3c53" providerId="ADAL" clId="{76505CF9-1934-4955-AA95-799DB87341BE}" dt="2024-02-26T14:41:41.061" v="1260" actId="1076"/>
          <ac:spMkLst>
            <pc:docMk/>
            <pc:sldMk cId="0" sldId="266"/>
            <ac:spMk id="18" creationId="{00000000-0000-0000-0000-000000000000}"/>
          </ac:spMkLst>
        </pc:spChg>
        <pc:spChg chg="add mod">
          <ac:chgData name="Jason Webber (He/Him)" userId="6c52e734-46d2-4b9e-be54-bcfaf0eb3c53" providerId="ADAL" clId="{76505CF9-1934-4955-AA95-799DB87341BE}" dt="2024-02-26T14:24:42.273" v="810" actId="20577"/>
          <ac:spMkLst>
            <pc:docMk/>
            <pc:sldMk cId="0" sldId="266"/>
            <ac:spMk id="50" creationId="{2BD80BDA-1C5E-8171-6FD1-1430D5F53E69}"/>
          </ac:spMkLst>
        </pc:spChg>
        <pc:grpChg chg="mod">
          <ac:chgData name="Jason Webber (He/Him)" userId="6c52e734-46d2-4b9e-be54-bcfaf0eb3c53" providerId="ADAL" clId="{76505CF9-1934-4955-AA95-799DB87341BE}" dt="2024-02-26T14:25:29.972" v="811" actId="1076"/>
          <ac:grpSpMkLst>
            <pc:docMk/>
            <pc:sldMk cId="0" sldId="266"/>
            <ac:grpSpMk id="3" creationId="{00000000-0000-0000-0000-000000000000}"/>
          </ac:grpSpMkLst>
        </pc:grpChg>
        <pc:grpChg chg="mod">
          <ac:chgData name="Jason Webber (He/Him)" userId="6c52e734-46d2-4b9e-be54-bcfaf0eb3c53" providerId="ADAL" clId="{76505CF9-1934-4955-AA95-799DB87341BE}" dt="2024-02-26T14:25:29.972" v="811" actId="1076"/>
          <ac:grpSpMkLst>
            <pc:docMk/>
            <pc:sldMk cId="0" sldId="266"/>
            <ac:grpSpMk id="7" creationId="{00000000-0000-0000-0000-000000000000}"/>
          </ac:grpSpMkLst>
        </pc:grpChg>
        <pc:grpChg chg="del mod">
          <ac:chgData name="Jason Webber (He/Him)" userId="6c52e734-46d2-4b9e-be54-bcfaf0eb3c53" providerId="ADAL" clId="{76505CF9-1934-4955-AA95-799DB87341BE}" dt="2024-02-26T14:41:03.354" v="1255" actId="478"/>
          <ac:grpSpMkLst>
            <pc:docMk/>
            <pc:sldMk cId="0" sldId="266"/>
            <ac:grpSpMk id="11" creationId="{00000000-0000-0000-0000-000000000000}"/>
          </ac:grpSpMkLst>
        </pc:grpChg>
        <pc:grpChg chg="mod">
          <ac:chgData name="Jason Webber (He/Him)" userId="6c52e734-46d2-4b9e-be54-bcfaf0eb3c53" providerId="ADAL" clId="{76505CF9-1934-4955-AA95-799DB87341BE}" dt="2024-02-28T11:46:27.549" v="1776" actId="1076"/>
          <ac:grpSpMkLst>
            <pc:docMk/>
            <pc:sldMk cId="0" sldId="266"/>
            <ac:grpSpMk id="15" creationId="{00000000-0000-0000-0000-000000000000}"/>
          </ac:grpSpMkLst>
        </pc:grpChg>
        <pc:grpChg chg="mod">
          <ac:chgData name="Jason Webber (He/Him)" userId="6c52e734-46d2-4b9e-be54-bcfaf0eb3c53" providerId="ADAL" clId="{76505CF9-1934-4955-AA95-799DB87341BE}" dt="2024-02-26T14:42:25.332" v="1266" actId="1076"/>
          <ac:grpSpMkLst>
            <pc:docMk/>
            <pc:sldMk cId="0" sldId="266"/>
            <ac:grpSpMk id="26" creationId="{00000000-0000-0000-0000-000000000000}"/>
          </ac:grpSpMkLst>
        </pc:grpChg>
        <pc:grpChg chg="mod">
          <ac:chgData name="Jason Webber (He/Him)" userId="6c52e734-46d2-4b9e-be54-bcfaf0eb3c53" providerId="ADAL" clId="{76505CF9-1934-4955-AA95-799DB87341BE}" dt="2024-02-26T14:42:25.332" v="1266" actId="1076"/>
          <ac:grpSpMkLst>
            <pc:docMk/>
            <pc:sldMk cId="0" sldId="266"/>
            <ac:grpSpMk id="37" creationId="{00000000-0000-0000-0000-000000000000}"/>
          </ac:grpSpMkLst>
        </pc:grpChg>
        <pc:picChg chg="del">
          <ac:chgData name="Jason Webber (He/Him)" userId="6c52e734-46d2-4b9e-be54-bcfaf0eb3c53" providerId="ADAL" clId="{76505CF9-1934-4955-AA95-799DB87341BE}" dt="2024-02-26T14:24:33.959" v="790" actId="478"/>
          <ac:picMkLst>
            <pc:docMk/>
            <pc:sldMk cId="0" sldId="266"/>
            <ac:picMk id="2" creationId="{00000000-0000-0000-0000-000000000000}"/>
          </ac:picMkLst>
        </pc:picChg>
        <pc:picChg chg="mod">
          <ac:chgData name="Jason Webber (He/Him)" userId="6c52e734-46d2-4b9e-be54-bcfaf0eb3c53" providerId="ADAL" clId="{76505CF9-1934-4955-AA95-799DB87341BE}" dt="2024-02-26T14:42:00.217" v="1263" actId="1076"/>
          <ac:picMkLst>
            <pc:docMk/>
            <pc:sldMk cId="0" sldId="266"/>
            <ac:picMk id="19" creationId="{00000000-0000-0000-0000-000000000000}"/>
          </ac:picMkLst>
        </pc:picChg>
        <pc:picChg chg="mod">
          <ac:chgData name="Jason Webber (He/Him)" userId="6c52e734-46d2-4b9e-be54-bcfaf0eb3c53" providerId="ADAL" clId="{76505CF9-1934-4955-AA95-799DB87341BE}" dt="2024-02-28T11:46:32.465" v="1777" actId="1076"/>
          <ac:picMkLst>
            <pc:docMk/>
            <pc:sldMk cId="0" sldId="266"/>
            <ac:picMk id="20"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1"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2"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3"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4"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5" creationId="{00000000-0000-0000-0000-000000000000}"/>
          </ac:picMkLst>
        </pc:picChg>
      </pc:sldChg>
      <pc:sldChg chg="addSp delSp modSp mod">
        <pc:chgData name="Jason Webber (He/Him)" userId="6c52e734-46d2-4b9e-be54-bcfaf0eb3c53" providerId="ADAL" clId="{76505CF9-1934-4955-AA95-799DB87341BE}" dt="2024-02-28T13:20:24.377" v="3592" actId="5793"/>
        <pc:sldMkLst>
          <pc:docMk/>
          <pc:sldMk cId="0" sldId="267"/>
        </pc:sldMkLst>
        <pc:spChg chg="add mod">
          <ac:chgData name="Jason Webber (He/Him)" userId="6c52e734-46d2-4b9e-be54-bcfaf0eb3c53" providerId="ADAL" clId="{76505CF9-1934-4955-AA95-799DB87341BE}" dt="2024-02-28T13:20:24.377" v="3592" actId="5793"/>
          <ac:spMkLst>
            <pc:docMk/>
            <pc:sldMk cId="0" sldId="267"/>
            <ac:spMk id="3" creationId="{7363BF37-A509-6CE7-C30A-2B007EA6B151}"/>
          </ac:spMkLst>
        </pc:spChg>
        <pc:spChg chg="del">
          <ac:chgData name="Jason Webber (He/Him)" userId="6c52e734-46d2-4b9e-be54-bcfaf0eb3c53" providerId="ADAL" clId="{76505CF9-1934-4955-AA95-799DB87341BE}" dt="2024-02-28T11:51:15.754" v="1893" actId="478"/>
          <ac:spMkLst>
            <pc:docMk/>
            <pc:sldMk cId="0" sldId="267"/>
            <ac:spMk id="18" creationId="{00000000-0000-0000-0000-000000000000}"/>
          </ac:spMkLst>
        </pc:spChg>
        <pc:spChg chg="add mod">
          <ac:chgData name="Jason Webber (He/Him)" userId="6c52e734-46d2-4b9e-be54-bcfaf0eb3c53" providerId="ADAL" clId="{76505CF9-1934-4955-AA95-799DB87341BE}" dt="2024-02-26T14:57:26.037" v="1700" actId="20577"/>
          <ac:spMkLst>
            <pc:docMk/>
            <pc:sldMk cId="0" sldId="267"/>
            <ac:spMk id="20" creationId="{489AA991-CD11-AC75-A751-943956B44F86}"/>
          </ac:spMkLst>
        </pc:spChg>
        <pc:grpChg chg="add del mod">
          <ac:chgData name="Jason Webber (He/Him)" userId="6c52e734-46d2-4b9e-be54-bcfaf0eb3c53" providerId="ADAL" clId="{76505CF9-1934-4955-AA95-799DB87341BE}" dt="2024-02-28T11:55:19.526" v="2320" actId="1076"/>
          <ac:grpSpMkLst>
            <pc:docMk/>
            <pc:sldMk cId="0" sldId="267"/>
            <ac:grpSpMk id="2" creationId="{00000000-0000-0000-0000-000000000000}"/>
          </ac:grpSpMkLst>
        </pc:grpChg>
        <pc:grpChg chg="del mod">
          <ac:chgData name="Jason Webber (He/Him)" userId="6c52e734-46d2-4b9e-be54-bcfaf0eb3c53" providerId="ADAL" clId="{76505CF9-1934-4955-AA95-799DB87341BE}" dt="2024-02-28T11:54:31.243" v="2202" actId="478"/>
          <ac:grpSpMkLst>
            <pc:docMk/>
            <pc:sldMk cId="0" sldId="267"/>
            <ac:grpSpMk id="6" creationId="{00000000-0000-0000-0000-000000000000}"/>
          </ac:grpSpMkLst>
        </pc:grpChg>
        <pc:picChg chg="del">
          <ac:chgData name="Jason Webber (He/Him)" userId="6c52e734-46d2-4b9e-be54-bcfaf0eb3c53" providerId="ADAL" clId="{76505CF9-1934-4955-AA95-799DB87341BE}" dt="2024-02-26T14:26:30.108" v="847" actId="478"/>
          <ac:picMkLst>
            <pc:docMk/>
            <pc:sldMk cId="0" sldId="267"/>
            <ac:picMk id="3" creationId="{00000000-0000-0000-0000-000000000000}"/>
          </ac:picMkLst>
        </pc:picChg>
        <pc:picChg chg="del mod">
          <ac:chgData name="Jason Webber (He/Him)" userId="6c52e734-46d2-4b9e-be54-bcfaf0eb3c53" providerId="ADAL" clId="{76505CF9-1934-4955-AA95-799DB87341BE}" dt="2024-02-28T11:55:16.694" v="2319" actId="478"/>
          <ac:picMkLst>
            <pc:docMk/>
            <pc:sldMk cId="0" sldId="267"/>
            <ac:picMk id="19" creationId="{00000000-0000-0000-0000-000000000000}"/>
          </ac:picMkLst>
        </pc:picChg>
      </pc:sldChg>
      <pc:sldChg chg="addSp modSp mod">
        <pc:chgData name="Jason Webber (He/Him)" userId="6c52e734-46d2-4b9e-be54-bcfaf0eb3c53" providerId="ADAL" clId="{76505CF9-1934-4955-AA95-799DB87341BE}" dt="2024-02-26T14:17:47.281" v="628" actId="1076"/>
        <pc:sldMkLst>
          <pc:docMk/>
          <pc:sldMk cId="3216824315" sldId="272"/>
        </pc:sldMkLst>
        <pc:spChg chg="mod">
          <ac:chgData name="Jason Webber (He/Him)" userId="6c52e734-46d2-4b9e-be54-bcfaf0eb3c53" providerId="ADAL" clId="{76505CF9-1934-4955-AA95-799DB87341BE}" dt="2024-02-26T14:15:37.538" v="625" actId="20577"/>
          <ac:spMkLst>
            <pc:docMk/>
            <pc:sldMk cId="3216824315" sldId="272"/>
            <ac:spMk id="5" creationId="{E8F8BBAE-219B-6B3C-4F1B-A41CDBEEE230}"/>
          </ac:spMkLst>
        </pc:spChg>
        <pc:picChg chg="add mod">
          <ac:chgData name="Jason Webber (He/Him)" userId="6c52e734-46d2-4b9e-be54-bcfaf0eb3c53" providerId="ADAL" clId="{76505CF9-1934-4955-AA95-799DB87341BE}" dt="2024-02-26T14:17:47.281" v="628" actId="1076"/>
          <ac:picMkLst>
            <pc:docMk/>
            <pc:sldMk cId="3216824315" sldId="272"/>
            <ac:picMk id="2" creationId="{F930FBC4-EA3D-6254-E4C5-A6E8AE7EE1CE}"/>
          </ac:picMkLst>
        </pc:picChg>
      </pc:sldChg>
      <pc:sldChg chg="addSp delSp modSp add mod ord">
        <pc:chgData name="Jason Webber (He/Him)" userId="6c52e734-46d2-4b9e-be54-bcfaf0eb3c53" providerId="ADAL" clId="{76505CF9-1934-4955-AA95-799DB87341BE}" dt="2024-02-28T13:13:37.835" v="3160" actId="313"/>
        <pc:sldMkLst>
          <pc:docMk/>
          <pc:sldMk cId="3812238815" sldId="273"/>
        </pc:sldMkLst>
        <pc:spChg chg="add del mod">
          <ac:chgData name="Jason Webber (He/Him)" userId="6c52e734-46d2-4b9e-be54-bcfaf0eb3c53" providerId="ADAL" clId="{76505CF9-1934-4955-AA95-799DB87341BE}" dt="2024-02-26T14:53:57.642" v="1479" actId="478"/>
          <ac:spMkLst>
            <pc:docMk/>
            <pc:sldMk cId="3812238815" sldId="273"/>
            <ac:spMk id="5" creationId="{B0C2C0B3-AD35-10A6-344C-8E9933DCCC31}"/>
          </ac:spMkLst>
        </pc:spChg>
        <pc:spChg chg="add mod">
          <ac:chgData name="Jason Webber (He/Him)" userId="6c52e734-46d2-4b9e-be54-bcfaf0eb3c53" providerId="ADAL" clId="{76505CF9-1934-4955-AA95-799DB87341BE}" dt="2024-02-28T13:13:37.835" v="3160" actId="313"/>
          <ac:spMkLst>
            <pc:docMk/>
            <pc:sldMk cId="3812238815" sldId="273"/>
            <ac:spMk id="6" creationId="{BB6899EA-2249-4E24-3B20-8AE03C9E180E}"/>
          </ac:spMkLst>
        </pc:spChg>
        <pc:spChg chg="mod">
          <ac:chgData name="Jason Webber (He/Him)" userId="6c52e734-46d2-4b9e-be54-bcfaf0eb3c53" providerId="ADAL" clId="{76505CF9-1934-4955-AA95-799DB87341BE}" dt="2024-02-26T12:26:43.422" v="39" actId="14100"/>
          <ac:spMkLst>
            <pc:docMk/>
            <pc:sldMk cId="3812238815" sldId="273"/>
            <ac:spMk id="7" creationId="{98B7A004-BDD3-2E52-9C23-C5C1345B85C6}"/>
          </ac:spMkLst>
        </pc:spChg>
        <pc:picChg chg="add del mod">
          <ac:chgData name="Jason Webber (He/Him)" userId="6c52e734-46d2-4b9e-be54-bcfaf0eb3c53" providerId="ADAL" clId="{76505CF9-1934-4955-AA95-799DB87341BE}" dt="2024-02-26T14:39:14.793" v="1248" actId="478"/>
          <ac:picMkLst>
            <pc:docMk/>
            <pc:sldMk cId="3812238815" sldId="273"/>
            <ac:picMk id="2" creationId="{1A19D70B-6155-93D4-25E9-1F50058F4C98}"/>
          </ac:picMkLst>
        </pc:picChg>
        <pc:picChg chg="add del mod">
          <ac:chgData name="Jason Webber (He/Him)" userId="6c52e734-46d2-4b9e-be54-bcfaf0eb3c53" providerId="ADAL" clId="{76505CF9-1934-4955-AA95-799DB87341BE}" dt="2024-02-26T14:54:56.887" v="1550" actId="478"/>
          <ac:picMkLst>
            <pc:docMk/>
            <pc:sldMk cId="3812238815" sldId="273"/>
            <ac:picMk id="4" creationId="{6BD0EF32-E3D7-ED6B-80FC-5B9F4E3A3DD6}"/>
          </ac:picMkLst>
        </pc:picChg>
        <pc:picChg chg="add mod">
          <ac:chgData name="Jason Webber (He/Him)" userId="6c52e734-46d2-4b9e-be54-bcfaf0eb3c53" providerId="ADAL" clId="{76505CF9-1934-4955-AA95-799DB87341BE}" dt="2024-02-26T14:55:16.912" v="1553" actId="1076"/>
          <ac:picMkLst>
            <pc:docMk/>
            <pc:sldMk cId="3812238815" sldId="273"/>
            <ac:picMk id="9" creationId="{7E2CB986-7920-ACCE-0099-EDE4CFDF6525}"/>
          </ac:picMkLst>
        </pc:picChg>
      </pc:sldChg>
      <pc:sldChg chg="addSp delSp modSp add mod ord">
        <pc:chgData name="Jason Webber (He/Him)" userId="6c52e734-46d2-4b9e-be54-bcfaf0eb3c53" providerId="ADAL" clId="{76505CF9-1934-4955-AA95-799DB87341BE}" dt="2024-02-26T14:02:50.378" v="358"/>
        <pc:sldMkLst>
          <pc:docMk/>
          <pc:sldMk cId="2629828768" sldId="274"/>
        </pc:sldMkLst>
        <pc:spChg chg="mod">
          <ac:chgData name="Jason Webber (He/Him)" userId="6c52e734-46d2-4b9e-be54-bcfaf0eb3c53" providerId="ADAL" clId="{76505CF9-1934-4955-AA95-799DB87341BE}" dt="2024-02-26T14:02:38.502" v="356" actId="20577"/>
          <ac:spMkLst>
            <pc:docMk/>
            <pc:sldMk cId="2629828768" sldId="274"/>
            <ac:spMk id="18" creationId="{725996EC-ED0C-33D8-5A6B-4690D53417EB}"/>
          </ac:spMkLst>
        </pc:spChg>
        <pc:spChg chg="del">
          <ac:chgData name="Jason Webber (He/Him)" userId="6c52e734-46d2-4b9e-be54-bcfaf0eb3c53" providerId="ADAL" clId="{76505CF9-1934-4955-AA95-799DB87341BE}" dt="2024-02-26T14:00:55.817" v="322" actId="478"/>
          <ac:spMkLst>
            <pc:docMk/>
            <pc:sldMk cId="2629828768" sldId="274"/>
            <ac:spMk id="20" creationId="{CC3B73C0-18AE-BB35-54CE-6E91E2C19AB6}"/>
          </ac:spMkLst>
        </pc:spChg>
        <pc:picChg chg="add mod">
          <ac:chgData name="Jason Webber (He/Him)" userId="6c52e734-46d2-4b9e-be54-bcfaf0eb3c53" providerId="ADAL" clId="{76505CF9-1934-4955-AA95-799DB87341BE}" dt="2024-02-26T14:02:22.297" v="342" actId="1076"/>
          <ac:picMkLst>
            <pc:docMk/>
            <pc:sldMk cId="2629828768" sldId="274"/>
            <ac:picMk id="3" creationId="{99B0F12C-4864-9095-929A-8EF7177715DB}"/>
          </ac:picMkLst>
        </pc:picChg>
        <pc:picChg chg="del">
          <ac:chgData name="Jason Webber (He/Him)" userId="6c52e734-46d2-4b9e-be54-bcfaf0eb3c53" providerId="ADAL" clId="{76505CF9-1934-4955-AA95-799DB87341BE}" dt="2024-02-26T14:00:59.209" v="323" actId="478"/>
          <ac:picMkLst>
            <pc:docMk/>
            <pc:sldMk cId="2629828768" sldId="274"/>
            <ac:picMk id="11" creationId="{331B42DF-25C8-B9AE-2C11-FD07D21B0B1F}"/>
          </ac:picMkLst>
        </pc:picChg>
        <pc:picChg chg="del">
          <ac:chgData name="Jason Webber (He/Him)" userId="6c52e734-46d2-4b9e-be54-bcfaf0eb3c53" providerId="ADAL" clId="{76505CF9-1934-4955-AA95-799DB87341BE}" dt="2024-02-26T14:00:59.209" v="323" actId="478"/>
          <ac:picMkLst>
            <pc:docMk/>
            <pc:sldMk cId="2629828768" sldId="274"/>
            <ac:picMk id="12" creationId="{F2202DC9-2B0A-E026-89F2-378AE4C30813}"/>
          </ac:picMkLst>
        </pc:picChg>
        <pc:picChg chg="del">
          <ac:chgData name="Jason Webber (He/Him)" userId="6c52e734-46d2-4b9e-be54-bcfaf0eb3c53" providerId="ADAL" clId="{76505CF9-1934-4955-AA95-799DB87341BE}" dt="2024-02-26T14:00:59.209" v="323" actId="478"/>
          <ac:picMkLst>
            <pc:docMk/>
            <pc:sldMk cId="2629828768" sldId="274"/>
            <ac:picMk id="13" creationId="{CD7C6740-3C1D-47E4-7440-C1C089CB8918}"/>
          </ac:picMkLst>
        </pc:picChg>
        <pc:picChg chg="del">
          <ac:chgData name="Jason Webber (He/Him)" userId="6c52e734-46d2-4b9e-be54-bcfaf0eb3c53" providerId="ADAL" clId="{76505CF9-1934-4955-AA95-799DB87341BE}" dt="2024-02-26T14:00:59.209" v="323" actId="478"/>
          <ac:picMkLst>
            <pc:docMk/>
            <pc:sldMk cId="2629828768" sldId="274"/>
            <ac:picMk id="14" creationId="{1214A3DA-5FCC-BBD6-0C11-9DEC81229235}"/>
          </ac:picMkLst>
        </pc:picChg>
        <pc:picChg chg="del">
          <ac:chgData name="Jason Webber (He/Him)" userId="6c52e734-46d2-4b9e-be54-bcfaf0eb3c53" providerId="ADAL" clId="{76505CF9-1934-4955-AA95-799DB87341BE}" dt="2024-02-26T14:00:59.209" v="323" actId="478"/>
          <ac:picMkLst>
            <pc:docMk/>
            <pc:sldMk cId="2629828768" sldId="274"/>
            <ac:picMk id="15" creationId="{6D0F6E62-876C-D297-8712-7C24DBF8CAE9}"/>
          </ac:picMkLst>
        </pc:picChg>
        <pc:picChg chg="del">
          <ac:chgData name="Jason Webber (He/Him)" userId="6c52e734-46d2-4b9e-be54-bcfaf0eb3c53" providerId="ADAL" clId="{76505CF9-1934-4955-AA95-799DB87341BE}" dt="2024-02-26T14:00:59.209" v="323" actId="478"/>
          <ac:picMkLst>
            <pc:docMk/>
            <pc:sldMk cId="2629828768" sldId="274"/>
            <ac:picMk id="22" creationId="{34A85B63-93F1-2C5D-36AA-B32B83B025C0}"/>
          </ac:picMkLst>
        </pc:picChg>
        <pc:picChg chg="mod">
          <ac:chgData name="Jason Webber (He/Him)" userId="6c52e734-46d2-4b9e-be54-bcfaf0eb3c53" providerId="ADAL" clId="{76505CF9-1934-4955-AA95-799DB87341BE}" dt="2024-02-26T14:02:22.297" v="342" actId="1076"/>
          <ac:picMkLst>
            <pc:docMk/>
            <pc:sldMk cId="2629828768" sldId="274"/>
            <ac:picMk id="24" creationId="{3910632B-3DAA-1005-1186-84C1A6C44B11}"/>
          </ac:picMkLst>
        </pc:picChg>
      </pc:sldChg>
      <pc:sldChg chg="addSp delSp modSp add mod ord">
        <pc:chgData name="Jason Webber (He/Him)" userId="6c52e734-46d2-4b9e-be54-bcfaf0eb3c53" providerId="ADAL" clId="{76505CF9-1934-4955-AA95-799DB87341BE}" dt="2024-02-26T14:22:53.185" v="788" actId="1076"/>
        <pc:sldMkLst>
          <pc:docMk/>
          <pc:sldMk cId="1326807896" sldId="275"/>
        </pc:sldMkLst>
        <pc:spChg chg="mod">
          <ac:chgData name="Jason Webber (He/Him)" userId="6c52e734-46d2-4b9e-be54-bcfaf0eb3c53" providerId="ADAL" clId="{76505CF9-1934-4955-AA95-799DB87341BE}" dt="2024-02-26T14:22:49.524" v="787" actId="20577"/>
          <ac:spMkLst>
            <pc:docMk/>
            <pc:sldMk cId="1326807896" sldId="275"/>
            <ac:spMk id="18" creationId="{4C779B0C-2474-FCD5-A080-9BA060C05BE2}"/>
          </ac:spMkLst>
        </pc:spChg>
        <pc:spChg chg="mod">
          <ac:chgData name="Jason Webber (He/Him)" userId="6c52e734-46d2-4b9e-be54-bcfaf0eb3c53" providerId="ADAL" clId="{76505CF9-1934-4955-AA95-799DB87341BE}" dt="2024-02-26T14:20:38.151" v="677" actId="20577"/>
          <ac:spMkLst>
            <pc:docMk/>
            <pc:sldMk cId="1326807896" sldId="275"/>
            <ac:spMk id="19" creationId="{08E1700B-85A1-42D9-976C-EFF1EC1A516B}"/>
          </ac:spMkLst>
        </pc:spChg>
        <pc:picChg chg="add mod">
          <ac:chgData name="Jason Webber (He/Him)" userId="6c52e734-46d2-4b9e-be54-bcfaf0eb3c53" providerId="ADAL" clId="{76505CF9-1934-4955-AA95-799DB87341BE}" dt="2024-02-26T14:22:53.185" v="788" actId="1076"/>
          <ac:picMkLst>
            <pc:docMk/>
            <pc:sldMk cId="1326807896" sldId="275"/>
            <ac:picMk id="2" creationId="{9F605858-E555-3562-6883-6B77B47BC7B1}"/>
          </ac:picMkLst>
        </pc:picChg>
        <pc:picChg chg="del">
          <ac:chgData name="Jason Webber (He/Him)" userId="6c52e734-46d2-4b9e-be54-bcfaf0eb3c53" providerId="ADAL" clId="{76505CF9-1934-4955-AA95-799DB87341BE}" dt="2024-02-26T14:20:18.749" v="636" actId="478"/>
          <ac:picMkLst>
            <pc:docMk/>
            <pc:sldMk cId="1326807896" sldId="275"/>
            <ac:picMk id="26" creationId="{A69F27F8-43F6-EE16-9C6E-93B6416F8CCC}"/>
          </ac:picMkLst>
        </pc:picChg>
        <pc:picChg chg="del">
          <ac:chgData name="Jason Webber (He/Him)" userId="6c52e734-46d2-4b9e-be54-bcfaf0eb3c53" providerId="ADAL" clId="{76505CF9-1934-4955-AA95-799DB87341BE}" dt="2024-02-26T14:20:18.749" v="636" actId="478"/>
          <ac:picMkLst>
            <pc:docMk/>
            <pc:sldMk cId="1326807896" sldId="275"/>
            <ac:picMk id="28" creationId="{E90ED0FD-B857-376C-B255-673F16F843CC}"/>
          </ac:picMkLst>
        </pc:picChg>
        <pc:picChg chg="del">
          <ac:chgData name="Jason Webber (He/Him)" userId="6c52e734-46d2-4b9e-be54-bcfaf0eb3c53" providerId="ADAL" clId="{76505CF9-1934-4955-AA95-799DB87341BE}" dt="2024-02-26T14:20:18.749" v="636" actId="478"/>
          <ac:picMkLst>
            <pc:docMk/>
            <pc:sldMk cId="1326807896" sldId="275"/>
            <ac:picMk id="30" creationId="{1B496E29-201F-A7B6-0683-4015AED6BD65}"/>
          </ac:picMkLst>
        </pc:picChg>
        <pc:picChg chg="del">
          <ac:chgData name="Jason Webber (He/Him)" userId="6c52e734-46d2-4b9e-be54-bcfaf0eb3c53" providerId="ADAL" clId="{76505CF9-1934-4955-AA95-799DB87341BE}" dt="2024-02-26T14:20:18.749" v="636" actId="478"/>
          <ac:picMkLst>
            <pc:docMk/>
            <pc:sldMk cId="1326807896" sldId="275"/>
            <ac:picMk id="32" creationId="{AEB2B638-AB13-B944-039A-6538E1DA6F0D}"/>
          </ac:picMkLst>
        </pc:picChg>
        <pc:picChg chg="del">
          <ac:chgData name="Jason Webber (He/Him)" userId="6c52e734-46d2-4b9e-be54-bcfaf0eb3c53" providerId="ADAL" clId="{76505CF9-1934-4955-AA95-799DB87341BE}" dt="2024-02-26T14:20:18.749" v="636" actId="478"/>
          <ac:picMkLst>
            <pc:docMk/>
            <pc:sldMk cId="1326807896" sldId="275"/>
            <ac:picMk id="34" creationId="{3B583D82-4AC0-A943-8469-107355731F0D}"/>
          </ac:picMkLst>
        </pc:picChg>
        <pc:picChg chg="del">
          <ac:chgData name="Jason Webber (He/Him)" userId="6c52e734-46d2-4b9e-be54-bcfaf0eb3c53" providerId="ADAL" clId="{76505CF9-1934-4955-AA95-799DB87341BE}" dt="2024-02-26T14:20:18.749" v="636" actId="478"/>
          <ac:picMkLst>
            <pc:docMk/>
            <pc:sldMk cId="1326807896" sldId="275"/>
            <ac:picMk id="36" creationId="{FDAC18C4-E986-6495-5B93-1AC199B428E9}"/>
          </ac:picMkLst>
        </pc:picChg>
      </pc:sldChg>
      <pc:sldChg chg="addSp modSp new del mod">
        <pc:chgData name="Jason Webber (He/Him)" userId="6c52e734-46d2-4b9e-be54-bcfaf0eb3c53" providerId="ADAL" clId="{76505CF9-1934-4955-AA95-799DB87341BE}" dt="2024-02-26T14:32:59.224" v="1059" actId="47"/>
        <pc:sldMkLst>
          <pc:docMk/>
          <pc:sldMk cId="2925924371" sldId="276"/>
        </pc:sldMkLst>
        <pc:spChg chg="add mod">
          <ac:chgData name="Jason Webber (He/Him)" userId="6c52e734-46d2-4b9e-be54-bcfaf0eb3c53" providerId="ADAL" clId="{76505CF9-1934-4955-AA95-799DB87341BE}" dt="2024-02-26T14:31:04.419" v="1022" actId="208"/>
          <ac:spMkLst>
            <pc:docMk/>
            <pc:sldMk cId="2925924371" sldId="276"/>
            <ac:spMk id="2" creationId="{F839AE91-9AF3-48AF-D1FE-89DF3ABC1F0C}"/>
          </ac:spMkLst>
        </pc:spChg>
      </pc:sldChg>
      <pc:sldChg chg="addSp modSp add mod">
        <pc:chgData name="Jason Webber (He/Him)" userId="6c52e734-46d2-4b9e-be54-bcfaf0eb3c53" providerId="ADAL" clId="{76505CF9-1934-4955-AA95-799DB87341BE}" dt="2024-02-26T14:37:13.134" v="1229" actId="1076"/>
        <pc:sldMkLst>
          <pc:docMk/>
          <pc:sldMk cId="2777164417" sldId="277"/>
        </pc:sldMkLst>
        <pc:spChg chg="add mod ord">
          <ac:chgData name="Jason Webber (He/Him)" userId="6c52e734-46d2-4b9e-be54-bcfaf0eb3c53" providerId="ADAL" clId="{76505CF9-1934-4955-AA95-799DB87341BE}" dt="2024-02-26T14:32:06.312" v="1029" actId="167"/>
          <ac:spMkLst>
            <pc:docMk/>
            <pc:sldMk cId="2777164417" sldId="277"/>
            <ac:spMk id="2" creationId="{7A673EE9-7A8F-06C0-245B-3B88393B9A7A}"/>
          </ac:spMkLst>
        </pc:spChg>
        <pc:spChg chg="mod">
          <ac:chgData name="Jason Webber (He/Him)" userId="6c52e734-46d2-4b9e-be54-bcfaf0eb3c53" providerId="ADAL" clId="{76505CF9-1934-4955-AA95-799DB87341BE}" dt="2024-02-26T14:37:13.134" v="1229" actId="1076"/>
          <ac:spMkLst>
            <pc:docMk/>
            <pc:sldMk cId="2777164417" sldId="277"/>
            <ac:spMk id="7" creationId="{B30BAA15-01B7-3E4B-1535-12B3F033DE31}"/>
          </ac:spMkLst>
        </pc:spChg>
        <pc:picChg chg="mod modCrop">
          <ac:chgData name="Jason Webber (He/Him)" userId="6c52e734-46d2-4b9e-be54-bcfaf0eb3c53" providerId="ADAL" clId="{76505CF9-1934-4955-AA95-799DB87341BE}" dt="2024-02-26T14:32:17.930" v="1030" actId="732"/>
          <ac:picMkLst>
            <pc:docMk/>
            <pc:sldMk cId="2777164417" sldId="277"/>
            <ac:picMk id="5" creationId="{17D24634-3DD1-4E24-3449-2B8D83FED0EF}"/>
          </ac:picMkLst>
        </pc:picChg>
      </pc:sldChg>
      <pc:sldChg chg="modSp add mod">
        <pc:chgData name="Jason Webber (He/Him)" userId="6c52e734-46d2-4b9e-be54-bcfaf0eb3c53" providerId="ADAL" clId="{76505CF9-1934-4955-AA95-799DB87341BE}" dt="2024-02-26T14:36:58.446" v="1220" actId="20577"/>
        <pc:sldMkLst>
          <pc:docMk/>
          <pc:sldMk cId="40238886" sldId="278"/>
        </pc:sldMkLst>
        <pc:spChg chg="mod">
          <ac:chgData name="Jason Webber (He/Him)" userId="6c52e734-46d2-4b9e-be54-bcfaf0eb3c53" providerId="ADAL" clId="{76505CF9-1934-4955-AA95-799DB87341BE}" dt="2024-02-26T14:36:58.446" v="1220" actId="20577"/>
          <ac:spMkLst>
            <pc:docMk/>
            <pc:sldMk cId="40238886" sldId="278"/>
            <ac:spMk id="7" creationId="{D39708A6-5BE6-923F-C643-8B211B879666}"/>
          </ac:spMkLst>
        </pc:spChg>
      </pc:sldChg>
      <pc:sldChg chg="addSp delSp modSp add mod ord">
        <pc:chgData name="Jason Webber (He/Him)" userId="6c52e734-46d2-4b9e-be54-bcfaf0eb3c53" providerId="ADAL" clId="{76505CF9-1934-4955-AA95-799DB87341BE}" dt="2024-02-28T13:21:37.732" v="3715" actId="20577"/>
        <pc:sldMkLst>
          <pc:docMk/>
          <pc:sldMk cId="2048473923" sldId="279"/>
        </pc:sldMkLst>
        <pc:spChg chg="add mod">
          <ac:chgData name="Jason Webber (He/Him)" userId="6c52e734-46d2-4b9e-be54-bcfaf0eb3c53" providerId="ADAL" clId="{76505CF9-1934-4955-AA95-799DB87341BE}" dt="2024-02-28T13:21:37.732" v="3715" actId="20577"/>
          <ac:spMkLst>
            <pc:docMk/>
            <pc:sldMk cId="2048473923" sldId="279"/>
            <ac:spMk id="3" creationId="{700AB741-0D72-7C5E-62FA-82DC86EAFEDF}"/>
          </ac:spMkLst>
        </pc:spChg>
        <pc:spChg chg="del">
          <ac:chgData name="Jason Webber (He/Him)" userId="6c52e734-46d2-4b9e-be54-bcfaf0eb3c53" providerId="ADAL" clId="{76505CF9-1934-4955-AA95-799DB87341BE}" dt="2024-02-26T14:50:38.088" v="1358" actId="478"/>
          <ac:spMkLst>
            <pc:docMk/>
            <pc:sldMk cId="2048473923" sldId="279"/>
            <ac:spMk id="18" creationId="{9E3E4D78-C333-F692-CC9A-114E981F8B35}"/>
          </ac:spMkLst>
        </pc:spChg>
        <pc:spChg chg="del">
          <ac:chgData name="Jason Webber (He/Him)" userId="6c52e734-46d2-4b9e-be54-bcfaf0eb3c53" providerId="ADAL" clId="{76505CF9-1934-4955-AA95-799DB87341BE}" dt="2024-02-26T14:50:51.398" v="1361" actId="478"/>
          <ac:spMkLst>
            <pc:docMk/>
            <pc:sldMk cId="2048473923" sldId="279"/>
            <ac:spMk id="20" creationId="{7E995160-BAD2-63B2-A259-0ACBD9CEED08}"/>
          </ac:spMkLst>
        </pc:spChg>
        <pc:spChg chg="add mod">
          <ac:chgData name="Jason Webber (He/Him)" userId="6c52e734-46d2-4b9e-be54-bcfaf0eb3c53" providerId="ADAL" clId="{76505CF9-1934-4955-AA95-799DB87341BE}" dt="2024-02-28T13:17:07.151" v="3375" actId="14100"/>
          <ac:spMkLst>
            <pc:docMk/>
            <pc:sldMk cId="2048473923" sldId="279"/>
            <ac:spMk id="21" creationId="{37B91E95-5E90-77AC-07B0-1054209AAB9F}"/>
          </ac:spMkLst>
        </pc:spChg>
        <pc:grpChg chg="del">
          <ac:chgData name="Jason Webber (He/Him)" userId="6c52e734-46d2-4b9e-be54-bcfaf0eb3c53" providerId="ADAL" clId="{76505CF9-1934-4955-AA95-799DB87341BE}" dt="2024-02-26T14:50:39.720" v="1359" actId="478"/>
          <ac:grpSpMkLst>
            <pc:docMk/>
            <pc:sldMk cId="2048473923" sldId="279"/>
            <ac:grpSpMk id="2" creationId="{12AC42F8-B357-2763-A154-9F42716F8FB0}"/>
          </ac:grpSpMkLst>
        </pc:grpChg>
        <pc:grpChg chg="del">
          <ac:chgData name="Jason Webber (He/Him)" userId="6c52e734-46d2-4b9e-be54-bcfaf0eb3c53" providerId="ADAL" clId="{76505CF9-1934-4955-AA95-799DB87341BE}" dt="2024-02-26T14:50:34.977" v="1357" actId="478"/>
          <ac:grpSpMkLst>
            <pc:docMk/>
            <pc:sldMk cId="2048473923" sldId="279"/>
            <ac:grpSpMk id="6" creationId="{5B76E3BE-6ABA-0A8E-DAAF-8A3C740A16C7}"/>
          </ac:grpSpMkLst>
        </pc:grpChg>
        <pc:picChg chg="add mod">
          <ac:chgData name="Jason Webber (He/Him)" userId="6c52e734-46d2-4b9e-be54-bcfaf0eb3c53" providerId="ADAL" clId="{76505CF9-1934-4955-AA95-799DB87341BE}" dt="2024-02-28T13:16:35.424" v="3347" actId="1076"/>
          <ac:picMkLst>
            <pc:docMk/>
            <pc:sldMk cId="2048473923" sldId="279"/>
            <ac:picMk id="4" creationId="{241F04DB-BC7C-B932-619A-251BAF5DB5A9}"/>
          </ac:picMkLst>
        </pc:picChg>
        <pc:picChg chg="del">
          <ac:chgData name="Jason Webber (He/Him)" userId="6c52e734-46d2-4b9e-be54-bcfaf0eb3c53" providerId="ADAL" clId="{76505CF9-1934-4955-AA95-799DB87341BE}" dt="2024-02-26T14:50:38.088" v="1358" actId="478"/>
          <ac:picMkLst>
            <pc:docMk/>
            <pc:sldMk cId="2048473923" sldId="279"/>
            <ac:picMk id="19" creationId="{1F7DDBC1-2A70-F285-DDA0-8C8C1F7820CF}"/>
          </ac:picMkLst>
        </pc:picChg>
        <pc:picChg chg="add del mod">
          <ac:chgData name="Jason Webber (He/Him)" userId="6c52e734-46d2-4b9e-be54-bcfaf0eb3c53" providerId="ADAL" clId="{76505CF9-1934-4955-AA95-799DB87341BE}" dt="2024-02-28T12:50:58.432" v="2785" actId="478"/>
          <ac:picMkLst>
            <pc:docMk/>
            <pc:sldMk cId="2048473923" sldId="279"/>
            <ac:picMk id="23" creationId="{499CF1DE-350D-D6BF-A870-259875023531}"/>
          </ac:picMkLst>
        </pc:picChg>
      </pc:sldChg>
      <pc:sldChg chg="addSp delSp modSp add mod">
        <pc:chgData name="Jason Webber (He/Him)" userId="6c52e734-46d2-4b9e-be54-bcfaf0eb3c53" providerId="ADAL" clId="{76505CF9-1934-4955-AA95-799DB87341BE}" dt="2024-02-28T13:12:18.112" v="3099" actId="20577"/>
        <pc:sldMkLst>
          <pc:docMk/>
          <pc:sldMk cId="542074147" sldId="280"/>
        </pc:sldMkLst>
        <pc:spChg chg="mod">
          <ac:chgData name="Jason Webber (He/Him)" userId="6c52e734-46d2-4b9e-be54-bcfaf0eb3c53" providerId="ADAL" clId="{76505CF9-1934-4955-AA95-799DB87341BE}" dt="2024-02-28T13:12:18.112" v="3099" actId="20577"/>
          <ac:spMkLst>
            <pc:docMk/>
            <pc:sldMk cId="542074147" sldId="280"/>
            <ac:spMk id="3" creationId="{8162667C-2A9F-7329-B16C-EE36AA9EBFC0}"/>
          </ac:spMkLst>
        </pc:spChg>
        <pc:spChg chg="mod">
          <ac:chgData name="Jason Webber (He/Him)" userId="6c52e734-46d2-4b9e-be54-bcfaf0eb3c53" providerId="ADAL" clId="{76505CF9-1934-4955-AA95-799DB87341BE}" dt="2024-02-26T14:52:34.852" v="1472" actId="404"/>
          <ac:spMkLst>
            <pc:docMk/>
            <pc:sldMk cId="542074147" sldId="280"/>
            <ac:spMk id="21" creationId="{6B77F4CD-C6C6-DD32-D102-F36B8C0144ED}"/>
          </ac:spMkLst>
        </pc:spChg>
        <pc:picChg chg="add del mod">
          <ac:chgData name="Jason Webber (He/Him)" userId="6c52e734-46d2-4b9e-be54-bcfaf0eb3c53" providerId="ADAL" clId="{76505CF9-1934-4955-AA95-799DB87341BE}" dt="2024-02-26T14:54:44.712" v="1548" actId="478"/>
          <ac:picMkLst>
            <pc:docMk/>
            <pc:sldMk cId="542074147" sldId="280"/>
            <ac:picMk id="2" creationId="{0438B7CE-E2D5-117A-3E41-2D5031C56D7A}"/>
          </ac:picMkLst>
        </pc:picChg>
        <pc:picChg chg="add mod">
          <ac:chgData name="Jason Webber (He/Him)" userId="6c52e734-46d2-4b9e-be54-bcfaf0eb3c53" providerId="ADAL" clId="{76505CF9-1934-4955-AA95-799DB87341BE}" dt="2024-02-28T11:50:15.409" v="1889" actId="1076"/>
          <ac:picMkLst>
            <pc:docMk/>
            <pc:sldMk cId="542074147" sldId="280"/>
            <ac:picMk id="4" creationId="{12A719C0-6315-0E02-65FC-AD82246602B7}"/>
          </ac:picMkLst>
        </pc:picChg>
      </pc:sldChg>
      <pc:sldChg chg="addSp delSp modSp add mod">
        <pc:chgData name="Jason Webber (He/Him)" userId="6c52e734-46d2-4b9e-be54-bcfaf0eb3c53" providerId="ADAL" clId="{76505CF9-1934-4955-AA95-799DB87341BE}" dt="2024-02-28T12:52:26.147" v="2905" actId="20577"/>
        <pc:sldMkLst>
          <pc:docMk/>
          <pc:sldMk cId="969522805" sldId="281"/>
        </pc:sldMkLst>
        <pc:spChg chg="mod">
          <ac:chgData name="Jason Webber (He/Him)" userId="6c52e734-46d2-4b9e-be54-bcfaf0eb3c53" providerId="ADAL" clId="{76505CF9-1934-4955-AA95-799DB87341BE}" dt="2024-02-28T12:52:26.147" v="2905" actId="20577"/>
          <ac:spMkLst>
            <pc:docMk/>
            <pc:sldMk cId="969522805" sldId="281"/>
            <ac:spMk id="3" creationId="{1F6EF2AE-49CC-8120-01E9-7A275A1D4593}"/>
          </ac:spMkLst>
        </pc:spChg>
        <pc:spChg chg="mod">
          <ac:chgData name="Jason Webber (He/Him)" userId="6c52e734-46d2-4b9e-be54-bcfaf0eb3c53" providerId="ADAL" clId="{76505CF9-1934-4955-AA95-799DB87341BE}" dt="2024-02-26T14:59:00.287" v="1717" actId="20577"/>
          <ac:spMkLst>
            <pc:docMk/>
            <pc:sldMk cId="969522805" sldId="281"/>
            <ac:spMk id="21" creationId="{01713A9B-49ED-B913-D117-C023DC5D17F4}"/>
          </ac:spMkLst>
        </pc:spChg>
        <pc:picChg chg="add mod">
          <ac:chgData name="Jason Webber (He/Him)" userId="6c52e734-46d2-4b9e-be54-bcfaf0eb3c53" providerId="ADAL" clId="{76505CF9-1934-4955-AA95-799DB87341BE}" dt="2024-02-28T12:26:58.809" v="2781" actId="1076"/>
          <ac:picMkLst>
            <pc:docMk/>
            <pc:sldMk cId="969522805" sldId="281"/>
            <ac:picMk id="4" creationId="{A263B129-5A75-52D4-C59E-DDB05ADB7D11}"/>
          </ac:picMkLst>
        </pc:picChg>
        <pc:picChg chg="del">
          <ac:chgData name="Jason Webber (He/Him)" userId="6c52e734-46d2-4b9e-be54-bcfaf0eb3c53" providerId="ADAL" clId="{76505CF9-1934-4955-AA95-799DB87341BE}" dt="2024-02-26T14:59:52.287" v="1775" actId="478"/>
          <ac:picMkLst>
            <pc:docMk/>
            <pc:sldMk cId="969522805" sldId="281"/>
            <ac:picMk id="23" creationId="{0C836B32-D606-A59A-42B7-2375222F89A8}"/>
          </ac:picMkLst>
        </pc:picChg>
      </pc:sldChg>
      <pc:sldChg chg="modSp add mod">
        <pc:chgData name="Jason Webber (He/Him)" userId="6c52e734-46d2-4b9e-be54-bcfaf0eb3c53" providerId="ADAL" clId="{76505CF9-1934-4955-AA95-799DB87341BE}" dt="2024-02-28T13:17:27.106" v="3390" actId="20577"/>
        <pc:sldMkLst>
          <pc:docMk/>
          <pc:sldMk cId="2414272372" sldId="282"/>
        </pc:sldMkLst>
        <pc:spChg chg="mod">
          <ac:chgData name="Jason Webber (He/Him)" userId="6c52e734-46d2-4b9e-be54-bcfaf0eb3c53" providerId="ADAL" clId="{76505CF9-1934-4955-AA95-799DB87341BE}" dt="2024-02-28T13:17:27.106" v="3390" actId="20577"/>
          <ac:spMkLst>
            <pc:docMk/>
            <pc:sldMk cId="2414272372" sldId="282"/>
            <ac:spMk id="21" creationId="{50828BE6-9B65-DC61-4CB5-7D1223B921CB}"/>
          </ac:spMkLst>
        </pc:spChg>
      </pc:sldChg>
      <pc:sldChg chg="addSp delSp modSp add mod">
        <pc:chgData name="Jason Webber (He/Him)" userId="6c52e734-46d2-4b9e-be54-bcfaf0eb3c53" providerId="ADAL" clId="{76505CF9-1934-4955-AA95-799DB87341BE}" dt="2024-02-28T12:56:47.747" v="3061" actId="1076"/>
        <pc:sldMkLst>
          <pc:docMk/>
          <pc:sldMk cId="3962813314" sldId="283"/>
        </pc:sldMkLst>
        <pc:spChg chg="mod">
          <ac:chgData name="Jason Webber (He/Him)" userId="6c52e734-46d2-4b9e-be54-bcfaf0eb3c53" providerId="ADAL" clId="{76505CF9-1934-4955-AA95-799DB87341BE}" dt="2024-02-28T12:56:35.373" v="3060" actId="20577"/>
          <ac:spMkLst>
            <pc:docMk/>
            <pc:sldMk cId="3962813314" sldId="283"/>
            <ac:spMk id="3" creationId="{E47642A0-27A3-7D26-388A-B22665E9DA70}"/>
          </ac:spMkLst>
        </pc:spChg>
        <pc:spChg chg="mod">
          <ac:chgData name="Jason Webber (He/Him)" userId="6c52e734-46d2-4b9e-be54-bcfaf0eb3c53" providerId="ADAL" clId="{76505CF9-1934-4955-AA95-799DB87341BE}" dt="2024-02-28T12:52:44.449" v="2929" actId="20577"/>
          <ac:spMkLst>
            <pc:docMk/>
            <pc:sldMk cId="3962813314" sldId="283"/>
            <ac:spMk id="21" creationId="{BE3CC5E7-4799-C219-059F-12C4D0AEA75B}"/>
          </ac:spMkLst>
        </pc:spChg>
        <pc:picChg chg="del">
          <ac:chgData name="Jason Webber (He/Him)" userId="6c52e734-46d2-4b9e-be54-bcfaf0eb3c53" providerId="ADAL" clId="{76505CF9-1934-4955-AA95-799DB87341BE}" dt="2024-02-28T12:52:46.207" v="2930" actId="478"/>
          <ac:picMkLst>
            <pc:docMk/>
            <pc:sldMk cId="3962813314" sldId="283"/>
            <ac:picMk id="4" creationId="{E71319D7-BFF7-03CE-3D99-1B079D4857C5}"/>
          </ac:picMkLst>
        </pc:picChg>
        <pc:picChg chg="add mod">
          <ac:chgData name="Jason Webber (He/Him)" userId="6c52e734-46d2-4b9e-be54-bcfaf0eb3c53" providerId="ADAL" clId="{76505CF9-1934-4955-AA95-799DB87341BE}" dt="2024-02-28T12:56:47.747" v="3061" actId="1076"/>
          <ac:picMkLst>
            <pc:docMk/>
            <pc:sldMk cId="3962813314" sldId="283"/>
            <ac:picMk id="5" creationId="{13847F9A-5E51-6BBC-3ADC-3B8DC312F4F1}"/>
          </ac:picMkLst>
        </pc:picChg>
      </pc:sldChg>
      <pc:sldChg chg="addSp delSp modSp add mod">
        <pc:chgData name="Jason Webber (He/Him)" userId="6c52e734-46d2-4b9e-be54-bcfaf0eb3c53" providerId="ADAL" clId="{76505CF9-1934-4955-AA95-799DB87341BE}" dt="2024-02-28T13:25:48.409" v="4068" actId="20577"/>
        <pc:sldMkLst>
          <pc:docMk/>
          <pc:sldMk cId="3158291401" sldId="284"/>
        </pc:sldMkLst>
        <pc:spChg chg="mod">
          <ac:chgData name="Jason Webber (He/Him)" userId="6c52e734-46d2-4b9e-be54-bcfaf0eb3c53" providerId="ADAL" clId="{76505CF9-1934-4955-AA95-799DB87341BE}" dt="2024-02-28T13:25:48.409" v="4068" actId="20577"/>
          <ac:spMkLst>
            <pc:docMk/>
            <pc:sldMk cId="3158291401" sldId="284"/>
            <ac:spMk id="3" creationId="{78D08A5F-6B8E-5E2D-5FD9-1BC85BCB976F}"/>
          </ac:spMkLst>
        </pc:spChg>
        <pc:spChg chg="mod">
          <ac:chgData name="Jason Webber (He/Him)" userId="6c52e734-46d2-4b9e-be54-bcfaf0eb3c53" providerId="ADAL" clId="{76505CF9-1934-4955-AA95-799DB87341BE}" dt="2024-02-28T13:21:55.325" v="3738" actId="20577"/>
          <ac:spMkLst>
            <pc:docMk/>
            <pc:sldMk cId="3158291401" sldId="284"/>
            <ac:spMk id="21" creationId="{401F89B9-D133-D566-B131-468BE48986F0}"/>
          </ac:spMkLst>
        </pc:spChg>
        <pc:picChg chg="del">
          <ac:chgData name="Jason Webber (He/Him)" userId="6c52e734-46d2-4b9e-be54-bcfaf0eb3c53" providerId="ADAL" clId="{76505CF9-1934-4955-AA95-799DB87341BE}" dt="2024-02-28T13:22:00.765" v="3740" actId="478"/>
          <ac:picMkLst>
            <pc:docMk/>
            <pc:sldMk cId="3158291401" sldId="284"/>
            <ac:picMk id="4" creationId="{822D1D68-01E7-26F0-9C3A-B0A9BAF3413A}"/>
          </ac:picMkLst>
        </pc:picChg>
        <pc:picChg chg="add mod">
          <ac:chgData name="Jason Webber (He/Him)" userId="6c52e734-46d2-4b9e-be54-bcfaf0eb3c53" providerId="ADAL" clId="{76505CF9-1934-4955-AA95-799DB87341BE}" dt="2024-02-28T13:24:33.159" v="3920" actId="1076"/>
          <ac:picMkLst>
            <pc:docMk/>
            <pc:sldMk cId="3158291401" sldId="284"/>
            <ac:picMk id="5" creationId="{8E554CAF-81B1-F32E-C74E-04D2A3437FD8}"/>
          </ac:picMkLst>
        </pc:picChg>
      </pc:sldChg>
    </pc:docChg>
  </pc:docChgLst>
  <pc:docChgLst>
    <pc:chgData name="Jason Webber (He/Him)" userId="6c52e734-46d2-4b9e-be54-bcfaf0eb3c53" providerId="ADAL" clId="{E365FB91-3869-48E9-B9C5-4B91192C41AA}"/>
    <pc:docChg chg="custSel addSld modSld">
      <pc:chgData name="Jason Webber (He/Him)" userId="6c52e734-46d2-4b9e-be54-bcfaf0eb3c53" providerId="ADAL" clId="{E365FB91-3869-48E9-B9C5-4B91192C41AA}" dt="2024-02-29T10:02:45.262" v="257" actId="1076"/>
      <pc:docMkLst>
        <pc:docMk/>
      </pc:docMkLst>
      <pc:sldChg chg="modSp mod">
        <pc:chgData name="Jason Webber (He/Him)" userId="6c52e734-46d2-4b9e-be54-bcfaf0eb3c53" providerId="ADAL" clId="{E365FB91-3869-48E9-B9C5-4B91192C41AA}" dt="2024-02-29T10:02:45.262" v="257" actId="1076"/>
        <pc:sldMkLst>
          <pc:docMk/>
          <pc:sldMk cId="736618207" sldId="256"/>
        </pc:sldMkLst>
        <pc:spChg chg="mod">
          <ac:chgData name="Jason Webber (He/Him)" userId="6c52e734-46d2-4b9e-be54-bcfaf0eb3c53" providerId="ADAL" clId="{E365FB91-3869-48E9-B9C5-4B91192C41AA}" dt="2024-02-29T10:02:45.262" v="257" actId="1076"/>
          <ac:spMkLst>
            <pc:docMk/>
            <pc:sldMk cId="736618207" sldId="256"/>
            <ac:spMk id="2" creationId="{384E3EC4-82D9-77FC-2C5E-47E773D83A35}"/>
          </ac:spMkLst>
        </pc:spChg>
      </pc:sldChg>
      <pc:sldChg chg="modNotesTx">
        <pc:chgData name="Jason Webber (He/Him)" userId="6c52e734-46d2-4b9e-be54-bcfaf0eb3c53" providerId="ADAL" clId="{E365FB91-3869-48E9-B9C5-4B91192C41AA}" dt="2024-02-29T09:56:09.632" v="30" actId="20577"/>
        <pc:sldMkLst>
          <pc:docMk/>
          <pc:sldMk cId="0" sldId="258"/>
        </pc:sldMkLst>
      </pc:sldChg>
      <pc:sldChg chg="modSp mod">
        <pc:chgData name="Jason Webber (He/Him)" userId="6c52e734-46d2-4b9e-be54-bcfaf0eb3c53" providerId="ADAL" clId="{E365FB91-3869-48E9-B9C5-4B91192C41AA}" dt="2024-02-29T09:58:16.123" v="134" actId="313"/>
        <pc:sldMkLst>
          <pc:docMk/>
          <pc:sldMk cId="1357325056" sldId="286"/>
        </pc:sldMkLst>
        <pc:spChg chg="mod">
          <ac:chgData name="Jason Webber (He/Him)" userId="6c52e734-46d2-4b9e-be54-bcfaf0eb3c53" providerId="ADAL" clId="{E365FB91-3869-48E9-B9C5-4B91192C41AA}" dt="2024-02-29T09:58:16.123" v="134" actId="313"/>
          <ac:spMkLst>
            <pc:docMk/>
            <pc:sldMk cId="1357325056" sldId="286"/>
            <ac:spMk id="5" creationId="{21A16ED0-05E2-985D-5B92-A0FC2338CCC4}"/>
          </ac:spMkLst>
        </pc:spChg>
      </pc:sldChg>
      <pc:sldChg chg="modSp mod">
        <pc:chgData name="Jason Webber (He/Him)" userId="6c52e734-46d2-4b9e-be54-bcfaf0eb3c53" providerId="ADAL" clId="{E365FB91-3869-48E9-B9C5-4B91192C41AA}" dt="2024-02-29T09:58:59.722" v="154" actId="20577"/>
        <pc:sldMkLst>
          <pc:docMk/>
          <pc:sldMk cId="2884806994" sldId="287"/>
        </pc:sldMkLst>
        <pc:spChg chg="mod">
          <ac:chgData name="Jason Webber (He/Him)" userId="6c52e734-46d2-4b9e-be54-bcfaf0eb3c53" providerId="ADAL" clId="{E365FB91-3869-48E9-B9C5-4B91192C41AA}" dt="2024-02-29T09:58:59.722" v="154" actId="20577"/>
          <ac:spMkLst>
            <pc:docMk/>
            <pc:sldMk cId="2884806994" sldId="287"/>
            <ac:spMk id="5" creationId="{B14CA859-5F67-87F3-F5AA-D5544EBB8C24}"/>
          </ac:spMkLst>
        </pc:spChg>
      </pc:sldChg>
      <pc:sldChg chg="modSp mod">
        <pc:chgData name="Jason Webber (He/Him)" userId="6c52e734-46d2-4b9e-be54-bcfaf0eb3c53" providerId="ADAL" clId="{E365FB91-3869-48E9-B9C5-4B91192C41AA}" dt="2024-02-29T09:59:37.042" v="161" actId="20577"/>
        <pc:sldMkLst>
          <pc:docMk/>
          <pc:sldMk cId="3501946991" sldId="288"/>
        </pc:sldMkLst>
        <pc:spChg chg="mod">
          <ac:chgData name="Jason Webber (He/Him)" userId="6c52e734-46d2-4b9e-be54-bcfaf0eb3c53" providerId="ADAL" clId="{E365FB91-3869-48E9-B9C5-4B91192C41AA}" dt="2024-02-29T09:59:37.042" v="161" actId="20577"/>
          <ac:spMkLst>
            <pc:docMk/>
            <pc:sldMk cId="3501946991" sldId="288"/>
            <ac:spMk id="5" creationId="{4843756C-E66C-7C77-96CC-2C6922B2C4D5}"/>
          </ac:spMkLst>
        </pc:spChg>
      </pc:sldChg>
      <pc:sldChg chg="modSp mod modNotesTx">
        <pc:chgData name="Jason Webber (He/Him)" userId="6c52e734-46d2-4b9e-be54-bcfaf0eb3c53" providerId="ADAL" clId="{E365FB91-3869-48E9-B9C5-4B91192C41AA}" dt="2024-02-29T10:02:05.795" v="252" actId="20577"/>
        <pc:sldMkLst>
          <pc:docMk/>
          <pc:sldMk cId="290963295" sldId="289"/>
        </pc:sldMkLst>
        <pc:spChg chg="mod">
          <ac:chgData name="Jason Webber (He/Him)" userId="6c52e734-46d2-4b9e-be54-bcfaf0eb3c53" providerId="ADAL" clId="{E365FB91-3869-48E9-B9C5-4B91192C41AA}" dt="2024-02-29T10:02:05.795" v="252" actId="20577"/>
          <ac:spMkLst>
            <pc:docMk/>
            <pc:sldMk cId="290963295" sldId="289"/>
            <ac:spMk id="5" creationId="{37A3493D-06B7-10FC-6476-7A5B36A9371F}"/>
          </ac:spMkLst>
        </pc:spChg>
      </pc:sldChg>
      <pc:sldChg chg="modSp add mod">
        <pc:chgData name="Jason Webber (He/Him)" userId="6c52e734-46d2-4b9e-be54-bcfaf0eb3c53" providerId="ADAL" clId="{E365FB91-3869-48E9-B9C5-4B91192C41AA}" dt="2024-02-29T10:02:13.397" v="256" actId="404"/>
        <pc:sldMkLst>
          <pc:docMk/>
          <pc:sldMk cId="1708314996" sldId="292"/>
        </pc:sldMkLst>
        <pc:spChg chg="mod">
          <ac:chgData name="Jason Webber (He/Him)" userId="6c52e734-46d2-4b9e-be54-bcfaf0eb3c53" providerId="ADAL" clId="{E365FB91-3869-48E9-B9C5-4B91192C41AA}" dt="2024-02-29T10:02:13.397" v="256" actId="404"/>
          <ac:spMkLst>
            <pc:docMk/>
            <pc:sldMk cId="1708314996" sldId="292"/>
            <ac:spMk id="5" creationId="{C58F518C-E798-258E-C3DB-A1BFDA312CDE}"/>
          </ac:spMkLst>
        </pc:spChg>
      </pc:sldChg>
    </pc:docChg>
  </pc:docChgLst>
  <pc:docChgLst>
    <pc:chgData name="Jason Webber (He/Him)" userId="6c52e734-46d2-4b9e-be54-bcfaf0eb3c53" providerId="ADAL" clId="{50957954-D3A8-4BEA-850A-BD488DAAE5C4}"/>
    <pc:docChg chg="undo custSel modSld">
      <pc:chgData name="Jason Webber (He/Him)" userId="6c52e734-46d2-4b9e-be54-bcfaf0eb3c53" providerId="ADAL" clId="{50957954-D3A8-4BEA-850A-BD488DAAE5C4}" dt="2024-02-29T10:39:15.640" v="348" actId="20577"/>
      <pc:docMkLst>
        <pc:docMk/>
      </pc:docMkLst>
      <pc:sldChg chg="addSp delSp modSp mod">
        <pc:chgData name="Jason Webber (He/Him)" userId="6c52e734-46d2-4b9e-be54-bcfaf0eb3c53" providerId="ADAL" clId="{50957954-D3A8-4BEA-850A-BD488DAAE5C4}" dt="2024-02-29T10:32:15.551" v="66" actId="164"/>
        <pc:sldMkLst>
          <pc:docMk/>
          <pc:sldMk cId="736618207" sldId="256"/>
        </pc:sldMkLst>
        <pc:spChg chg="mod">
          <ac:chgData name="Jason Webber (He/Him)" userId="6c52e734-46d2-4b9e-be54-bcfaf0eb3c53" providerId="ADAL" clId="{50957954-D3A8-4BEA-850A-BD488DAAE5C4}" dt="2024-02-29T10:32:15.551" v="66" actId="164"/>
          <ac:spMkLst>
            <pc:docMk/>
            <pc:sldMk cId="736618207" sldId="256"/>
            <ac:spMk id="2" creationId="{384E3EC4-82D9-77FC-2C5E-47E773D83A35}"/>
          </ac:spMkLst>
        </pc:spChg>
        <pc:spChg chg="mod">
          <ac:chgData name="Jason Webber (He/Him)" userId="6c52e734-46d2-4b9e-be54-bcfaf0eb3c53" providerId="ADAL" clId="{50957954-D3A8-4BEA-850A-BD488DAAE5C4}" dt="2024-02-29T10:32:15.551" v="66" actId="164"/>
          <ac:spMkLst>
            <pc:docMk/>
            <pc:sldMk cId="736618207" sldId="256"/>
            <ac:spMk id="6" creationId="{33251EDA-1EA1-6A16-B1F1-CF893A8BA243}"/>
          </ac:spMkLst>
        </pc:spChg>
        <pc:spChg chg="add mod">
          <ac:chgData name="Jason Webber (He/Him)" userId="6c52e734-46d2-4b9e-be54-bcfaf0eb3c53" providerId="ADAL" clId="{50957954-D3A8-4BEA-850A-BD488DAAE5C4}" dt="2024-02-29T10:32:15.551" v="66" actId="164"/>
          <ac:spMkLst>
            <pc:docMk/>
            <pc:sldMk cId="736618207" sldId="256"/>
            <ac:spMk id="8" creationId="{D4843371-6525-1645-B225-52B482101E8C}"/>
          </ac:spMkLst>
        </pc:spChg>
        <pc:grpChg chg="add mod">
          <ac:chgData name="Jason Webber (He/Him)" userId="6c52e734-46d2-4b9e-be54-bcfaf0eb3c53" providerId="ADAL" clId="{50957954-D3A8-4BEA-850A-BD488DAAE5C4}" dt="2024-02-29T10:32:07.394" v="65" actId="164"/>
          <ac:grpSpMkLst>
            <pc:docMk/>
            <pc:sldMk cId="736618207" sldId="256"/>
            <ac:grpSpMk id="11" creationId="{0D889D00-ECE9-794C-2CA6-673732E016C9}"/>
          </ac:grpSpMkLst>
        </pc:grpChg>
        <pc:grpChg chg="add mod">
          <ac:chgData name="Jason Webber (He/Him)" userId="6c52e734-46d2-4b9e-be54-bcfaf0eb3c53" providerId="ADAL" clId="{50957954-D3A8-4BEA-850A-BD488DAAE5C4}" dt="2024-02-29T10:32:15.551" v="66" actId="164"/>
          <ac:grpSpMkLst>
            <pc:docMk/>
            <pc:sldMk cId="736618207" sldId="256"/>
            <ac:grpSpMk id="12" creationId="{FD185874-E476-7D58-03C1-8DB912AAA5FE}"/>
          </ac:grpSpMkLst>
        </pc:grpChg>
        <pc:picChg chg="add del mod">
          <ac:chgData name="Jason Webber (He/Him)" userId="6c52e734-46d2-4b9e-be54-bcfaf0eb3c53" providerId="ADAL" clId="{50957954-D3A8-4BEA-850A-BD488DAAE5C4}" dt="2024-02-29T10:28:08.081" v="16" actId="478"/>
          <ac:picMkLst>
            <pc:docMk/>
            <pc:sldMk cId="736618207" sldId="256"/>
            <ac:picMk id="3" creationId="{2DE0F585-947C-3E05-17F7-D11B5BD32E9F}"/>
          </ac:picMkLst>
        </pc:picChg>
        <pc:picChg chg="mod ord">
          <ac:chgData name="Jason Webber (He/Him)" userId="6c52e734-46d2-4b9e-be54-bcfaf0eb3c53" providerId="ADAL" clId="{50957954-D3A8-4BEA-850A-BD488DAAE5C4}" dt="2024-02-29T10:32:15.551" v="66" actId="164"/>
          <ac:picMkLst>
            <pc:docMk/>
            <pc:sldMk cId="736618207" sldId="256"/>
            <ac:picMk id="5" creationId="{F302223B-DF9B-98CA-8960-7CF79A6F740A}"/>
          </ac:picMkLst>
        </pc:picChg>
        <pc:picChg chg="add mod ord modCrop">
          <ac:chgData name="Jason Webber (He/Him)" userId="6c52e734-46d2-4b9e-be54-bcfaf0eb3c53" providerId="ADAL" clId="{50957954-D3A8-4BEA-850A-BD488DAAE5C4}" dt="2024-02-29T10:32:15.551" v="66" actId="164"/>
          <ac:picMkLst>
            <pc:docMk/>
            <pc:sldMk cId="736618207" sldId="256"/>
            <ac:picMk id="7" creationId="{58B16365-3C6D-3E37-783A-44DB707417B8}"/>
          </ac:picMkLst>
        </pc:picChg>
        <pc:picChg chg="mod">
          <ac:chgData name="Jason Webber (He/Him)" userId="6c52e734-46d2-4b9e-be54-bcfaf0eb3c53" providerId="ADAL" clId="{50957954-D3A8-4BEA-850A-BD488DAAE5C4}" dt="2024-02-29T10:32:07.394" v="65" actId="164"/>
          <ac:picMkLst>
            <pc:docMk/>
            <pc:sldMk cId="736618207" sldId="256"/>
            <ac:picMk id="9" creationId="{D5168FCA-337F-0A33-CC92-EE1E5556B48B}"/>
          </ac:picMkLst>
        </pc:picChg>
        <pc:picChg chg="add mod modCrop">
          <ac:chgData name="Jason Webber (He/Him)" userId="6c52e734-46d2-4b9e-be54-bcfaf0eb3c53" providerId="ADAL" clId="{50957954-D3A8-4BEA-850A-BD488DAAE5C4}" dt="2024-02-29T10:32:15.551" v="66" actId="164"/>
          <ac:picMkLst>
            <pc:docMk/>
            <pc:sldMk cId="736618207" sldId="256"/>
            <ac:picMk id="10" creationId="{3916FB02-5BE1-5511-8D10-89AFA062CAA2}"/>
          </ac:picMkLst>
        </pc:picChg>
      </pc:sldChg>
      <pc:sldChg chg="modSp mod modNotesTx">
        <pc:chgData name="Jason Webber (He/Him)" userId="6c52e734-46d2-4b9e-be54-bcfaf0eb3c53" providerId="ADAL" clId="{50957954-D3A8-4BEA-850A-BD488DAAE5C4}" dt="2024-02-29T10:34:33.003" v="188" actId="20577"/>
        <pc:sldMkLst>
          <pc:docMk/>
          <pc:sldMk cId="0" sldId="258"/>
        </pc:sldMkLst>
        <pc:spChg chg="mod">
          <ac:chgData name="Jason Webber (He/Him)" userId="6c52e734-46d2-4b9e-be54-bcfaf0eb3c53" providerId="ADAL" clId="{50957954-D3A8-4BEA-850A-BD488DAAE5C4}" dt="2024-02-29T10:33:22.086" v="101" actId="20577"/>
          <ac:spMkLst>
            <pc:docMk/>
            <pc:sldMk cId="0" sldId="258"/>
            <ac:spMk id="3" creationId="{827D3387-604B-77B7-3DE7-E583EADC049F}"/>
          </ac:spMkLst>
        </pc:spChg>
      </pc:sldChg>
      <pc:sldChg chg="addSp delSp modSp mod modNotesTx">
        <pc:chgData name="Jason Webber (He/Him)" userId="6c52e734-46d2-4b9e-be54-bcfaf0eb3c53" providerId="ADAL" clId="{50957954-D3A8-4BEA-850A-BD488DAAE5C4}" dt="2024-02-29T10:36:31.980" v="212" actId="20577"/>
        <pc:sldMkLst>
          <pc:docMk/>
          <pc:sldMk cId="3216824315" sldId="272"/>
        </pc:sldMkLst>
        <pc:spChg chg="mod">
          <ac:chgData name="Jason Webber (He/Him)" userId="6c52e734-46d2-4b9e-be54-bcfaf0eb3c53" providerId="ADAL" clId="{50957954-D3A8-4BEA-850A-BD488DAAE5C4}" dt="2024-02-29T10:36:31.980" v="212" actId="20577"/>
          <ac:spMkLst>
            <pc:docMk/>
            <pc:sldMk cId="3216824315" sldId="272"/>
            <ac:spMk id="5" creationId="{E8F8BBAE-219B-6B3C-4F1B-A41CDBEEE230}"/>
          </ac:spMkLst>
        </pc:spChg>
        <pc:picChg chg="add mod ord">
          <ac:chgData name="Jason Webber (He/Him)" userId="6c52e734-46d2-4b9e-be54-bcfaf0eb3c53" providerId="ADAL" clId="{50957954-D3A8-4BEA-850A-BD488DAAE5C4}" dt="2024-02-29T10:36:20.870" v="194"/>
          <ac:picMkLst>
            <pc:docMk/>
            <pc:sldMk cId="3216824315" sldId="272"/>
            <ac:picMk id="3" creationId="{81EC6E74-185F-ECE6-3EFA-5C2A925720B3}"/>
          </ac:picMkLst>
        </pc:picChg>
        <pc:picChg chg="del">
          <ac:chgData name="Jason Webber (He/Him)" userId="6c52e734-46d2-4b9e-be54-bcfaf0eb3c53" providerId="ADAL" clId="{50957954-D3A8-4BEA-850A-BD488DAAE5C4}" dt="2024-02-29T10:36:09.435" v="193" actId="478"/>
          <ac:picMkLst>
            <pc:docMk/>
            <pc:sldMk cId="3216824315" sldId="272"/>
            <ac:picMk id="8" creationId="{93682A37-4D7D-3FA9-A2E7-7DAB91A24B67}"/>
          </ac:picMkLst>
        </pc:picChg>
      </pc:sldChg>
      <pc:sldChg chg="modSp mod">
        <pc:chgData name="Jason Webber (He/Him)" userId="6c52e734-46d2-4b9e-be54-bcfaf0eb3c53" providerId="ADAL" clId="{50957954-D3A8-4BEA-850A-BD488DAAE5C4}" dt="2024-02-29T10:37:20.300" v="246" actId="20577"/>
        <pc:sldMkLst>
          <pc:docMk/>
          <pc:sldMk cId="1357325056" sldId="286"/>
        </pc:sldMkLst>
        <pc:spChg chg="mod">
          <ac:chgData name="Jason Webber (He/Him)" userId="6c52e734-46d2-4b9e-be54-bcfaf0eb3c53" providerId="ADAL" clId="{50957954-D3A8-4BEA-850A-BD488DAAE5C4}" dt="2024-02-29T10:37:20.300" v="246" actId="20577"/>
          <ac:spMkLst>
            <pc:docMk/>
            <pc:sldMk cId="1357325056" sldId="286"/>
            <ac:spMk id="5" creationId="{21A16ED0-05E2-985D-5B92-A0FC2338CCC4}"/>
          </ac:spMkLst>
        </pc:spChg>
      </pc:sldChg>
      <pc:sldChg chg="modSp mod">
        <pc:chgData name="Jason Webber (He/Him)" userId="6c52e734-46d2-4b9e-be54-bcfaf0eb3c53" providerId="ADAL" clId="{50957954-D3A8-4BEA-850A-BD488DAAE5C4}" dt="2024-02-29T10:38:26.331" v="302" actId="20577"/>
        <pc:sldMkLst>
          <pc:docMk/>
          <pc:sldMk cId="2884806994" sldId="287"/>
        </pc:sldMkLst>
        <pc:spChg chg="mod">
          <ac:chgData name="Jason Webber (He/Him)" userId="6c52e734-46d2-4b9e-be54-bcfaf0eb3c53" providerId="ADAL" clId="{50957954-D3A8-4BEA-850A-BD488DAAE5C4}" dt="2024-02-29T10:38:26.331" v="302" actId="20577"/>
          <ac:spMkLst>
            <pc:docMk/>
            <pc:sldMk cId="2884806994" sldId="287"/>
            <ac:spMk id="5" creationId="{B14CA859-5F67-87F3-F5AA-D5544EBB8C24}"/>
          </ac:spMkLst>
        </pc:spChg>
      </pc:sldChg>
      <pc:sldChg chg="addSp delSp modSp mod">
        <pc:chgData name="Jason Webber (He/Him)" userId="6c52e734-46d2-4b9e-be54-bcfaf0eb3c53" providerId="ADAL" clId="{50957954-D3A8-4BEA-850A-BD488DAAE5C4}" dt="2024-02-29T10:39:15.640" v="348" actId="20577"/>
        <pc:sldMkLst>
          <pc:docMk/>
          <pc:sldMk cId="3501946991" sldId="288"/>
        </pc:sldMkLst>
        <pc:spChg chg="add del mod">
          <ac:chgData name="Jason Webber (He/Him)" userId="6c52e734-46d2-4b9e-be54-bcfaf0eb3c53" providerId="ADAL" clId="{50957954-D3A8-4BEA-850A-BD488DAAE5C4}" dt="2024-02-29T10:39:15.640" v="348" actId="20577"/>
          <ac:spMkLst>
            <pc:docMk/>
            <pc:sldMk cId="3501946991" sldId="288"/>
            <ac:spMk id="5" creationId="{4843756C-E66C-7C77-96CC-2C6922B2C4D5}"/>
          </ac:spMkLst>
        </pc:spChg>
      </pc:sldChg>
    </pc:docChg>
  </pc:docChgLst>
  <pc:docChgLst>
    <pc:chgData name="Jason Webber (He/Him)" userId="6c52e734-46d2-4b9e-be54-bcfaf0eb3c53" providerId="ADAL" clId="{9B14AE9A-99CF-4B8D-9B35-C7D2D2256334}"/>
    <pc:docChg chg="custSel delSld modSld">
      <pc:chgData name="Jason Webber (He/Him)" userId="6c52e734-46d2-4b9e-be54-bcfaf0eb3c53" providerId="ADAL" clId="{9B14AE9A-99CF-4B8D-9B35-C7D2D2256334}" dt="2024-02-29T10:09:09.531" v="254" actId="47"/>
      <pc:docMkLst>
        <pc:docMk/>
      </pc:docMkLst>
      <pc:sldChg chg="modSp mod">
        <pc:chgData name="Jason Webber (He/Him)" userId="6c52e734-46d2-4b9e-be54-bcfaf0eb3c53" providerId="ADAL" clId="{9B14AE9A-99CF-4B8D-9B35-C7D2D2256334}" dt="2024-02-29T10:06:13.207" v="142" actId="1076"/>
        <pc:sldMkLst>
          <pc:docMk/>
          <pc:sldMk cId="736618207" sldId="256"/>
        </pc:sldMkLst>
        <pc:spChg chg="mod">
          <ac:chgData name="Jason Webber (He/Him)" userId="6c52e734-46d2-4b9e-be54-bcfaf0eb3c53" providerId="ADAL" clId="{9B14AE9A-99CF-4B8D-9B35-C7D2D2256334}" dt="2024-02-29T10:06:13.207" v="142" actId="1076"/>
          <ac:spMkLst>
            <pc:docMk/>
            <pc:sldMk cId="736618207" sldId="256"/>
            <ac:spMk id="2" creationId="{384E3EC4-82D9-77FC-2C5E-47E773D83A35}"/>
          </ac:spMkLst>
        </pc:spChg>
      </pc:sldChg>
      <pc:sldChg chg="modNotesTx">
        <pc:chgData name="Jason Webber (He/Him)" userId="6c52e734-46d2-4b9e-be54-bcfaf0eb3c53" providerId="ADAL" clId="{9B14AE9A-99CF-4B8D-9B35-C7D2D2256334}" dt="2024-02-29T10:05:52.416" v="133" actId="20577"/>
        <pc:sldMkLst>
          <pc:docMk/>
          <pc:sldMk cId="0" sldId="258"/>
        </pc:sldMkLst>
      </pc:sldChg>
      <pc:sldChg chg="modSp mod">
        <pc:chgData name="Jason Webber (He/Him)" userId="6c52e734-46d2-4b9e-be54-bcfaf0eb3c53" providerId="ADAL" clId="{9B14AE9A-99CF-4B8D-9B35-C7D2D2256334}" dt="2024-02-29T10:07:15.032" v="184" actId="20577"/>
        <pc:sldMkLst>
          <pc:docMk/>
          <pc:sldMk cId="1357325056" sldId="286"/>
        </pc:sldMkLst>
        <pc:spChg chg="mod">
          <ac:chgData name="Jason Webber (He/Him)" userId="6c52e734-46d2-4b9e-be54-bcfaf0eb3c53" providerId="ADAL" clId="{9B14AE9A-99CF-4B8D-9B35-C7D2D2256334}" dt="2024-02-29T10:07:15.032" v="184" actId="20577"/>
          <ac:spMkLst>
            <pc:docMk/>
            <pc:sldMk cId="1357325056" sldId="286"/>
            <ac:spMk id="5" creationId="{21A16ED0-05E2-985D-5B92-A0FC2338CCC4}"/>
          </ac:spMkLst>
        </pc:spChg>
      </pc:sldChg>
      <pc:sldChg chg="modSp mod">
        <pc:chgData name="Jason Webber (He/Him)" userId="6c52e734-46d2-4b9e-be54-bcfaf0eb3c53" providerId="ADAL" clId="{9B14AE9A-99CF-4B8D-9B35-C7D2D2256334}" dt="2024-02-29T10:07:57.881" v="212" actId="20577"/>
        <pc:sldMkLst>
          <pc:docMk/>
          <pc:sldMk cId="2884806994" sldId="287"/>
        </pc:sldMkLst>
        <pc:spChg chg="mod">
          <ac:chgData name="Jason Webber (He/Him)" userId="6c52e734-46d2-4b9e-be54-bcfaf0eb3c53" providerId="ADAL" clId="{9B14AE9A-99CF-4B8D-9B35-C7D2D2256334}" dt="2024-02-29T10:07:57.881" v="212" actId="20577"/>
          <ac:spMkLst>
            <pc:docMk/>
            <pc:sldMk cId="2884806994" sldId="287"/>
            <ac:spMk id="5" creationId="{B14CA859-5F67-87F3-F5AA-D5544EBB8C24}"/>
          </ac:spMkLst>
        </pc:spChg>
      </pc:sldChg>
      <pc:sldChg chg="modSp mod">
        <pc:chgData name="Jason Webber (He/Him)" userId="6c52e734-46d2-4b9e-be54-bcfaf0eb3c53" providerId="ADAL" clId="{9B14AE9A-99CF-4B8D-9B35-C7D2D2256334}" dt="2024-02-29T10:09:02.442" v="251" actId="20577"/>
        <pc:sldMkLst>
          <pc:docMk/>
          <pc:sldMk cId="3501946991" sldId="288"/>
        </pc:sldMkLst>
        <pc:spChg chg="mod">
          <ac:chgData name="Jason Webber (He/Him)" userId="6c52e734-46d2-4b9e-be54-bcfaf0eb3c53" providerId="ADAL" clId="{9B14AE9A-99CF-4B8D-9B35-C7D2D2256334}" dt="2024-02-29T10:09:02.442" v="251" actId="20577"/>
          <ac:spMkLst>
            <pc:docMk/>
            <pc:sldMk cId="3501946991" sldId="288"/>
            <ac:spMk id="5" creationId="{4843756C-E66C-7C77-96CC-2C6922B2C4D5}"/>
          </ac:spMkLst>
        </pc:spChg>
      </pc:sldChg>
      <pc:sldChg chg="del">
        <pc:chgData name="Jason Webber (He/Him)" userId="6c52e734-46d2-4b9e-be54-bcfaf0eb3c53" providerId="ADAL" clId="{9B14AE9A-99CF-4B8D-9B35-C7D2D2256334}" dt="2024-02-29T10:09:08.001" v="252" actId="47"/>
        <pc:sldMkLst>
          <pc:docMk/>
          <pc:sldMk cId="290963295" sldId="289"/>
        </pc:sldMkLst>
      </pc:sldChg>
      <pc:sldChg chg="del">
        <pc:chgData name="Jason Webber (He/Him)" userId="6c52e734-46d2-4b9e-be54-bcfaf0eb3c53" providerId="ADAL" clId="{9B14AE9A-99CF-4B8D-9B35-C7D2D2256334}" dt="2024-02-29T10:09:09.531" v="254" actId="47"/>
        <pc:sldMkLst>
          <pc:docMk/>
          <pc:sldMk cId="4198349902" sldId="291"/>
        </pc:sldMkLst>
      </pc:sldChg>
      <pc:sldChg chg="del">
        <pc:chgData name="Jason Webber (He/Him)" userId="6c52e734-46d2-4b9e-be54-bcfaf0eb3c53" providerId="ADAL" clId="{9B14AE9A-99CF-4B8D-9B35-C7D2D2256334}" dt="2024-02-29T10:09:08.637" v="253" actId="47"/>
        <pc:sldMkLst>
          <pc:docMk/>
          <pc:sldMk cId="1708314996"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46FE3-D7F8-4088-B6B2-4AF54D10FA3A}" type="datetimeFigureOut">
              <a:rPr lang="en-GB" smtClean="0"/>
              <a:t>29/02/2024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7514C-BF72-4710-95BA-2ECA229BD938}" type="slidenum">
              <a:rPr lang="en-GB" smtClean="0"/>
              <a:t>‹#›</a:t>
            </a:fld>
            <a:endParaRPr lang="en-GB"/>
          </a:p>
        </p:txBody>
      </p:sp>
    </p:spTree>
    <p:extLst>
      <p:ext uri="{BB962C8B-B14F-4D97-AF65-F5344CB8AC3E}">
        <p14:creationId xmlns:p14="http://schemas.microsoft.com/office/powerpoint/2010/main" val="3397775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1</a:t>
            </a:fld>
            <a:endParaRPr lang="en-GB"/>
          </a:p>
        </p:txBody>
      </p:sp>
    </p:spTree>
    <p:extLst>
      <p:ext uri="{BB962C8B-B14F-4D97-AF65-F5344CB8AC3E}">
        <p14:creationId xmlns:p14="http://schemas.microsoft.com/office/powerpoint/2010/main" val="330900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This section outlines a suggested text to use as an introduction to the session: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“Welcome to this OUTRAGED session. The aim is for us to come together to watch the UEFA video on refugee discrimination, and then hold an open discussion about the topic around preventing and fighting this form of</a:t>
            </a:r>
          </a:p>
          <a:p>
            <a:pPr algn="l"/>
            <a:r>
              <a:rPr lang="en-GB" sz="1800" b="0" i="0" u="none" strike="noStrike" baseline="0" dirty="0">
                <a:solidFill>
                  <a:srgbClr val="4D4D4F"/>
                </a:solidFill>
                <a:latin typeface="FrutigerNeueLTW1G-Book"/>
              </a:rPr>
              <a:t>discrimination in football. </a:t>
            </a:r>
            <a:r>
              <a:rPr lang="en-US" sz="1800" b="0" i="0" u="none" strike="noStrike" baseline="0" dirty="0">
                <a:solidFill>
                  <a:srgbClr val="4D4D4F"/>
                </a:solidFill>
                <a:latin typeface="FrutigerNeueLTW1G-Book"/>
              </a:rPr>
              <a:t>I am here as your session leader today. I am happy to be able to share this experience with you, and hope that we can come together to create a safe and open space for discussion. Together we will look at how we as individuals but also as a group, can look to fight against refugee discrimination in </a:t>
            </a:r>
            <a:r>
              <a:rPr lang="en-GB" sz="1800" b="0" i="0" u="none" strike="noStrike" baseline="0" dirty="0">
                <a:solidFill>
                  <a:srgbClr val="4D4D4F"/>
                </a:solidFill>
                <a:latin typeface="FrutigerNeueLTW1G-Book"/>
              </a:rPr>
              <a:t>football. </a:t>
            </a:r>
            <a:r>
              <a:rPr lang="en-US" sz="1800" b="0" i="0" u="none" strike="noStrike" baseline="0" dirty="0">
                <a:solidFill>
                  <a:srgbClr val="4D4D4F"/>
                </a:solidFill>
                <a:latin typeface="FrutigerNeueLTW1G-Book"/>
              </a:rPr>
              <a:t>When we speak about refugee discrimination, we speak about hateful and discriminatory actions, activities, words, and symbols that are based on the idea that those who are not born in our country - but who are here as refugees, escaping war or a crisis in their home country - are not an equal part </a:t>
            </a:r>
            <a:r>
              <a:rPr lang="en-GB" sz="1800" b="0" i="0" u="none" strike="noStrike" baseline="0" dirty="0">
                <a:solidFill>
                  <a:srgbClr val="4D4D4F"/>
                </a:solidFill>
                <a:latin typeface="FrutigerNeueLTW1G-Book"/>
              </a:rPr>
              <a:t>of society. </a:t>
            </a:r>
            <a:r>
              <a:rPr lang="en-US" sz="1800" b="0" i="0" u="none" strike="noStrike" baseline="0" dirty="0">
                <a:solidFill>
                  <a:srgbClr val="4D4D4F"/>
                </a:solidFill>
                <a:latin typeface="FrutigerNeueLTW1G-Book"/>
              </a:rPr>
              <a:t>Refugees are often left with no other choice but to leave their country of origin for reasons that they cannot control. They are then faced with refugee discrimination in their host country, which comes in the form of harassment, violence, and discrimination in many aspects of life and generally being seen as less valuable to society. Discrimination against refugees has no place in football. As players, and as a team, you can all play a part in ensuring that no one faces discrimination within the game. Football has an important role to play, in supporting refugees in integrating into society, and connecting with local </a:t>
            </a:r>
            <a:r>
              <a:rPr lang="en-GB" sz="1800" b="0" i="0" u="none" strike="noStrike" baseline="0" dirty="0">
                <a:solidFill>
                  <a:srgbClr val="4D4D4F"/>
                </a:solidFill>
                <a:latin typeface="FrutigerNeueLTW1G-Book"/>
              </a:rPr>
              <a:t>communities. </a:t>
            </a:r>
            <a:r>
              <a:rPr lang="en-US" sz="1800" b="0" i="0" u="none" strike="noStrike" baseline="0" dirty="0">
                <a:solidFill>
                  <a:srgbClr val="4D4D4F"/>
                </a:solidFill>
                <a:latin typeface="FrutigerNeueLTW1G-Book"/>
              </a:rPr>
              <a:t>The work we do here today is a part of the UEFA OUTRAGED educational project, and I will provide them some key information about the session. If you feel like you would like to speak further about any of the aspects we cover today, please reach out to me in the end of the session.</a:t>
            </a:r>
          </a:p>
          <a:p>
            <a:pPr algn="l"/>
            <a:endParaRPr lang="en-GB" sz="1800" kern="0" dirty="0">
              <a:solidFill>
                <a:srgbClr val="4D4D4F"/>
              </a:solidFill>
              <a:effectLst/>
              <a:latin typeface="FrutigerNeueLTW1G-Book"/>
              <a:ea typeface="Aptos" panose="020B0004020202020204" pitchFamily="34" charset="0"/>
              <a:cs typeface="FrutigerNeueLTW1G-Book"/>
            </a:endParaRPr>
          </a:p>
          <a:p>
            <a:pPr algn="l"/>
            <a:r>
              <a:rPr lang="en-GB" sz="1800" kern="0" dirty="0">
                <a:solidFill>
                  <a:srgbClr val="4D4D4F"/>
                </a:solidFill>
                <a:effectLst/>
                <a:latin typeface="FrutigerNeueLTW1G-Book"/>
                <a:ea typeface="Aptos" panose="020B0004020202020204" pitchFamily="34" charset="0"/>
                <a:cs typeface="FrutigerNeueLTW1G-Book"/>
              </a:rPr>
              <a:t>UEFA, the Football Association of Wales and (INSERT CLUB NAME) thanks you for being a part of this project, and this session is one of many which will look to change the football environment for the better.”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2</a:t>
            </a:fld>
            <a:endParaRPr lang="en-GB"/>
          </a:p>
        </p:txBody>
      </p:sp>
    </p:spTree>
    <p:extLst>
      <p:ext uri="{BB962C8B-B14F-4D97-AF65-F5344CB8AC3E}">
        <p14:creationId xmlns:p14="http://schemas.microsoft.com/office/powerpoint/2010/main" val="27527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https://www.uefa.tv/video/vod/376093/?playlistId=11230</a:t>
            </a:r>
          </a:p>
        </p:txBody>
      </p:sp>
      <p:sp>
        <p:nvSpPr>
          <p:cNvPr id="4" name="Slide Number Placeholder 3"/>
          <p:cNvSpPr>
            <a:spLocks noGrp="1"/>
          </p:cNvSpPr>
          <p:nvPr>
            <p:ph type="sldNum" sz="quarter" idx="5"/>
          </p:nvPr>
        </p:nvSpPr>
        <p:spPr/>
        <p:txBody>
          <a:bodyPr/>
          <a:lstStyle/>
          <a:p>
            <a:fld id="{5887514C-BF72-4710-95BA-2ECA229BD938}" type="slidenum">
              <a:rPr lang="en-GB" smtClean="0"/>
              <a:t>4</a:t>
            </a:fld>
            <a:endParaRPr lang="en-GB"/>
          </a:p>
        </p:txBody>
      </p:sp>
    </p:spTree>
    <p:extLst>
      <p:ext uri="{BB962C8B-B14F-4D97-AF65-F5344CB8AC3E}">
        <p14:creationId xmlns:p14="http://schemas.microsoft.com/office/powerpoint/2010/main" val="2448989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70714-0123-E951-2D41-25E0CB2FD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4C34F-A19E-E782-4C77-1B5D2C2D0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23DF0-5628-8578-D174-D574ABFD11F5}"/>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E3CF5B8E-89A7-5057-2BE7-93EBB7E8C8B5}"/>
              </a:ext>
            </a:extLst>
          </p:cNvPr>
          <p:cNvSpPr>
            <a:spLocks noGrp="1"/>
          </p:cNvSpPr>
          <p:nvPr>
            <p:ph type="sldNum" sz="quarter" idx="5"/>
          </p:nvPr>
        </p:nvSpPr>
        <p:spPr/>
        <p:txBody>
          <a:bodyPr/>
          <a:lstStyle/>
          <a:p>
            <a:fld id="{5887514C-BF72-4710-95BA-2ECA229BD938}" type="slidenum">
              <a:rPr lang="en-GB" smtClean="0"/>
              <a:t>6</a:t>
            </a:fld>
            <a:endParaRPr lang="en-GB"/>
          </a:p>
        </p:txBody>
      </p:sp>
    </p:spTree>
    <p:extLst>
      <p:ext uri="{BB962C8B-B14F-4D97-AF65-F5344CB8AC3E}">
        <p14:creationId xmlns:p14="http://schemas.microsoft.com/office/powerpoint/2010/main" val="363760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176C3-66A8-B42B-C730-5290BAB8F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73D78-98E9-4631-DC2B-329EE7026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903B5-546D-FB8C-265B-313080AF4516}"/>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E1528356-7928-F994-1593-237E8226C597}"/>
              </a:ext>
            </a:extLst>
          </p:cNvPr>
          <p:cNvSpPr>
            <a:spLocks noGrp="1"/>
          </p:cNvSpPr>
          <p:nvPr>
            <p:ph type="sldNum" sz="quarter" idx="5"/>
          </p:nvPr>
        </p:nvSpPr>
        <p:spPr/>
        <p:txBody>
          <a:bodyPr/>
          <a:lstStyle/>
          <a:p>
            <a:fld id="{5887514C-BF72-4710-95BA-2ECA229BD938}" type="slidenum">
              <a:rPr lang="en-GB" smtClean="0"/>
              <a:t>7</a:t>
            </a:fld>
            <a:endParaRPr lang="en-GB"/>
          </a:p>
        </p:txBody>
      </p:sp>
    </p:spTree>
    <p:extLst>
      <p:ext uri="{BB962C8B-B14F-4D97-AF65-F5344CB8AC3E}">
        <p14:creationId xmlns:p14="http://schemas.microsoft.com/office/powerpoint/2010/main" val="979915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B5F2A-5F2C-C1E4-BAF8-66F9A5D02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7F84-14CC-3FB4-7350-CFB8A1D76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9554B-CCC0-5D6A-9540-2F67B79A8315}"/>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3971B19A-9451-DD35-2BD5-F512946091F8}"/>
              </a:ext>
            </a:extLst>
          </p:cNvPr>
          <p:cNvSpPr>
            <a:spLocks noGrp="1"/>
          </p:cNvSpPr>
          <p:nvPr>
            <p:ph type="sldNum" sz="quarter" idx="5"/>
          </p:nvPr>
        </p:nvSpPr>
        <p:spPr/>
        <p:txBody>
          <a:bodyPr/>
          <a:lstStyle/>
          <a:p>
            <a:fld id="{5887514C-BF72-4710-95BA-2ECA229BD938}" type="slidenum">
              <a:rPr lang="en-GB" smtClean="0"/>
              <a:t>8</a:t>
            </a:fld>
            <a:endParaRPr lang="en-GB"/>
          </a:p>
        </p:txBody>
      </p:sp>
    </p:spTree>
    <p:extLst>
      <p:ext uri="{BB962C8B-B14F-4D97-AF65-F5344CB8AC3E}">
        <p14:creationId xmlns:p14="http://schemas.microsoft.com/office/powerpoint/2010/main" val="2326245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F40FF-FF78-7A29-C1A3-B9F373848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12302-E5E7-8D04-07A2-3854BC9950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388A1-EAC6-768D-403C-498FFB47200B}"/>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40BDD1D8-6493-47F5-5DED-7C21A0A6D46A}"/>
              </a:ext>
            </a:extLst>
          </p:cNvPr>
          <p:cNvSpPr>
            <a:spLocks noGrp="1"/>
          </p:cNvSpPr>
          <p:nvPr>
            <p:ph type="sldNum" sz="quarter" idx="5"/>
          </p:nvPr>
        </p:nvSpPr>
        <p:spPr/>
        <p:txBody>
          <a:bodyPr/>
          <a:lstStyle/>
          <a:p>
            <a:fld id="{5887514C-BF72-4710-95BA-2ECA229BD938}" type="slidenum">
              <a:rPr lang="en-GB" smtClean="0"/>
              <a:t>9</a:t>
            </a:fld>
            <a:endParaRPr lang="en-GB"/>
          </a:p>
        </p:txBody>
      </p:sp>
    </p:spTree>
    <p:extLst>
      <p:ext uri="{BB962C8B-B14F-4D97-AF65-F5344CB8AC3E}">
        <p14:creationId xmlns:p14="http://schemas.microsoft.com/office/powerpoint/2010/main" val="254917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Provide details of dedicated contact person at your Club i.e. safeguarding officer or Liaison Officer.</a:t>
            </a:r>
          </a:p>
        </p:txBody>
      </p:sp>
      <p:sp>
        <p:nvSpPr>
          <p:cNvPr id="4" name="Slide Number Placeholder 3"/>
          <p:cNvSpPr>
            <a:spLocks noGrp="1"/>
          </p:cNvSpPr>
          <p:nvPr>
            <p:ph type="sldNum" sz="quarter" idx="5"/>
          </p:nvPr>
        </p:nvSpPr>
        <p:spPr/>
        <p:txBody>
          <a:bodyPr/>
          <a:lstStyle/>
          <a:p>
            <a:fld id="{5887514C-BF72-4710-95BA-2ECA229BD938}" type="slidenum">
              <a:rPr lang="en-GB" smtClean="0"/>
              <a:t>10</a:t>
            </a:fld>
            <a:endParaRPr lang="en-GB"/>
          </a:p>
        </p:txBody>
      </p:sp>
    </p:spTree>
    <p:extLst>
      <p:ext uri="{BB962C8B-B14F-4D97-AF65-F5344CB8AC3E}">
        <p14:creationId xmlns:p14="http://schemas.microsoft.com/office/powerpoint/2010/main" val="2743494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4D4D4F"/>
                </a:solidFill>
                <a:latin typeface="FrutigerNeueLTW1G-Book"/>
              </a:rPr>
              <a:t>“Thank you all for your work here today. I hope that you all take three things away </a:t>
            </a:r>
            <a:r>
              <a:rPr lang="en-GB" sz="1800" b="0" i="0" u="none" strike="noStrike" baseline="0" dirty="0">
                <a:solidFill>
                  <a:srgbClr val="4D4D4F"/>
                </a:solidFill>
                <a:latin typeface="FrutigerNeueLTW1G-Book"/>
              </a:rPr>
              <a:t>from today:</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1. We all play a role in making sure that football is welcoming for all – you, your club, the National Association and UEFA.</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2. Discrimination should never be accepted, and it is key that you feel comfortable speaking about these topics and know where to turn if you need support or to </a:t>
            </a:r>
            <a:r>
              <a:rPr lang="en-GB" sz="1800" b="0" i="0" u="none" strike="noStrike" baseline="0" dirty="0">
                <a:solidFill>
                  <a:srgbClr val="4D4D4F"/>
                </a:solidFill>
                <a:latin typeface="FrutigerNeueLTW1G-Book"/>
              </a:rPr>
              <a:t>report an incident.</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3. We are all here because of our love for football – let us leverage this to build an environment that represents values of </a:t>
            </a:r>
            <a:r>
              <a:rPr lang="en-GB" sz="1800" b="0" i="0" u="none" strike="noStrike" baseline="0" dirty="0">
                <a:solidFill>
                  <a:srgbClr val="4D4D4F"/>
                </a:solidFill>
                <a:latin typeface="FrutigerNeueLTW1G-Book"/>
              </a:rPr>
              <a:t>respect, openness, and inclusion.</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Based on these three things, you’ll be a part of the OUTRAGED educational project, working to make sure that there is no place for discrimination in European football.”</a:t>
            </a:r>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11</a:t>
            </a:fld>
            <a:endParaRPr lang="en-GB"/>
          </a:p>
        </p:txBody>
      </p:sp>
    </p:spTree>
    <p:extLst>
      <p:ext uri="{BB962C8B-B14F-4D97-AF65-F5344CB8AC3E}">
        <p14:creationId xmlns:p14="http://schemas.microsoft.com/office/powerpoint/2010/main" val="330991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D34F-BC91-B1DB-5B00-87654F21B2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E75A87-2E6D-91E8-754C-E5A716F61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753096-7405-2CF9-5C40-5E8D64D98067}"/>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12488C84-61BB-0B9C-CA93-316335518C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9F17B0-68EC-D620-D753-CA4A2490B675}"/>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19562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745A-6059-8CB1-4FEA-73193B2B52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842114-ABD6-C3D2-4494-220BEEA77D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C14177-43A7-BBA8-3393-E588CD0F1FE4}"/>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6E26B0C7-1994-236B-F62C-F50EA0271C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73B6DF-9867-4925-8B5A-554C4B670FB5}"/>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349652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DC37B-0EC8-2743-C377-961C40B1A3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2C8873-FA7B-4863-6838-4167B7745F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A3BA99-AED6-F23E-40B0-5224D05132BC}"/>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E1FDF5C1-5C5F-03A6-F838-0C188C86D9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0E6012-BE62-ECE7-54D7-4852F430FF4D}"/>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583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D833-22E2-75C8-2C99-CCD77DF6D0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6052A1-ADDF-F1D0-689F-178C856717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231570-4DAF-F7D3-6C02-A43F75F39D26}"/>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2FD51E63-89C4-1D4D-C54C-A235E16FD8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9CBFA6-C48B-609C-1B5F-F3237063DCF3}"/>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3158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DE1B-1F7C-EE1D-AE8B-58185BE5DB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2FF191-7537-1DB2-7AEF-A2D1FD0146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E7CB23-5180-12FF-0F6A-CFD56C39C64A}"/>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3CD127B8-D81B-01AF-0036-493A986704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8C318-9378-1989-2587-7375BD9EF588}"/>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20615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2D06-A5E7-25EF-B128-F8C573FB52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FEA41E-922B-D53D-0075-94A0DFFA8C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0F1A6B-DFE7-A9E6-66B3-F06CBA2178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AC8E13-AEA7-9120-1E35-36C9C058CAF4}"/>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AE1B3BB4-4C0A-43A3-427E-7B58349057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136114-91D4-6B91-714D-108C806032BB}"/>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02809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6221-2735-DEFC-7E00-3AD40B222B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159CA-12A2-47B0-D536-49AF9279FA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17084B-4972-EEF6-7339-043A2CA554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F8C38A-3101-A96D-68C3-65427FB796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6A6D24-2666-FF64-2D1D-C8A39ED6F9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CB7AAD-F951-ABEC-2481-F5C1296FBDA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8" name="Footer Placeholder 7">
            <a:extLst>
              <a:ext uri="{FF2B5EF4-FFF2-40B4-BE49-F238E27FC236}">
                <a16:creationId xmlns:a16="http://schemas.microsoft.com/office/drawing/2014/main" id="{71882511-A2C3-ADB1-035F-E49DB90A9D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E70AD3-A944-1E25-A7C3-A74A1FF9319D}"/>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79765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6C9B-B25D-CFD3-E02C-1B59DD06D3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E578CB-303A-4211-8F4E-BC03B664E0E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4" name="Footer Placeholder 3">
            <a:extLst>
              <a:ext uri="{FF2B5EF4-FFF2-40B4-BE49-F238E27FC236}">
                <a16:creationId xmlns:a16="http://schemas.microsoft.com/office/drawing/2014/main" id="{274A1462-7939-D402-19CC-B9C9E87E75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1AB7DE-752F-C5F8-F242-D9E87F85D8BF}"/>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48721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21457C-368D-35FF-6432-D66559EF0492}"/>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3" name="Footer Placeholder 2">
            <a:extLst>
              <a:ext uri="{FF2B5EF4-FFF2-40B4-BE49-F238E27FC236}">
                <a16:creationId xmlns:a16="http://schemas.microsoft.com/office/drawing/2014/main" id="{6CE2B357-8370-20AC-633B-2D4092CA7A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9B174C-A843-2BC4-26BA-02D2E665B7CB}"/>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01557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DD17-C927-5116-D0E3-C684E8777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16F7DE-1000-BEE5-4350-2D94E72B43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3B530D-1BF9-BB41-6047-BB74D285C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E0A78-E2A4-7A77-E888-D92E3D70E24B}"/>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182AC075-4E26-60A7-3B56-FBD621313A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814CA1-34E3-594F-BB28-0C989058C6A3}"/>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324926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2EFC4-45E5-489A-CF3A-FE2538A2B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4F1F9E-4548-D715-6428-C7CAA4AA01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00F7213-7CAA-6683-1AFA-AF85D8687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3A9AC2-7A87-DF2C-894A-609EF974032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5667A401-E72B-6B28-0356-44F29B2954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0B115B-AECA-0E9C-D792-DE5BFB12F949}"/>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10838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2BF192-B859-74EC-8476-BA7EC4AA4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1C1037-E718-0A19-A774-E3959543A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0BC98-8F26-F455-5587-3F8AE6070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3590634D-FD27-D3B9-A8D9-51F1752068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C7BEF24-5CBB-40A0-55FC-1A799FBE1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29803F-4710-498B-BAE7-6CADC0D50615}" type="slidenum">
              <a:rPr lang="en-GB" smtClean="0"/>
              <a:t>‹#›</a:t>
            </a:fld>
            <a:endParaRPr lang="en-GB"/>
          </a:p>
        </p:txBody>
      </p:sp>
    </p:spTree>
    <p:extLst>
      <p:ext uri="{BB962C8B-B14F-4D97-AF65-F5344CB8AC3E}">
        <p14:creationId xmlns:p14="http://schemas.microsoft.com/office/powerpoint/2010/main" val="3894655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uefa.tv/video/vod/376093/?playlistId=1123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940F930-EBC6-09EE-05F0-5D9BE048446C}"/>
              </a:ext>
            </a:extLst>
          </p:cNvPr>
          <p:cNvGrpSpPr/>
          <p:nvPr/>
        </p:nvGrpSpPr>
        <p:grpSpPr>
          <a:xfrm>
            <a:off x="-23363" y="-9538"/>
            <a:ext cx="12598719" cy="6867538"/>
            <a:chOff x="-23363" y="-9538"/>
            <a:chExt cx="12598719" cy="6867538"/>
          </a:xfrm>
        </p:grpSpPr>
        <p:grpSp>
          <p:nvGrpSpPr>
            <p:cNvPr id="12" name="Group 11">
              <a:extLst>
                <a:ext uri="{FF2B5EF4-FFF2-40B4-BE49-F238E27FC236}">
                  <a16:creationId xmlns:a16="http://schemas.microsoft.com/office/drawing/2014/main" id="{D539479D-014C-ADE1-0760-E4CDF9E17403}"/>
                </a:ext>
              </a:extLst>
            </p:cNvPr>
            <p:cNvGrpSpPr/>
            <p:nvPr/>
          </p:nvGrpSpPr>
          <p:grpSpPr>
            <a:xfrm>
              <a:off x="-23363" y="-9538"/>
              <a:ext cx="12598719" cy="6867538"/>
              <a:chOff x="-23363" y="-9538"/>
              <a:chExt cx="12598719" cy="6867538"/>
            </a:xfrm>
          </p:grpSpPr>
          <p:pic>
            <p:nvPicPr>
              <p:cNvPr id="5" name="Picture 4">
                <a:extLst>
                  <a:ext uri="{FF2B5EF4-FFF2-40B4-BE49-F238E27FC236}">
                    <a16:creationId xmlns:a16="http://schemas.microsoft.com/office/drawing/2014/main" id="{F302223B-DF9B-98CA-8960-7CF79A6F740A}"/>
                  </a:ext>
                </a:extLst>
              </p:cNvPr>
              <p:cNvPicPr>
                <a:picLocks noChangeAspect="1"/>
              </p:cNvPicPr>
              <p:nvPr/>
            </p:nvPicPr>
            <p:blipFill rotWithShape="1">
              <a:blip r:embed="rId3"/>
              <a:srcRect r="330"/>
              <a:stretch/>
            </p:blipFill>
            <p:spPr>
              <a:xfrm>
                <a:off x="9525" y="-9525"/>
                <a:ext cx="12192001" cy="6867525"/>
              </a:xfrm>
              <a:prstGeom prst="rect">
                <a:avLst/>
              </a:prstGeom>
            </p:spPr>
          </p:pic>
          <p:sp>
            <p:nvSpPr>
              <p:cNvPr id="8" name="Rectangle 7">
                <a:extLst>
                  <a:ext uri="{FF2B5EF4-FFF2-40B4-BE49-F238E27FC236}">
                    <a16:creationId xmlns:a16="http://schemas.microsoft.com/office/drawing/2014/main" id="{D4843371-6525-1645-B225-52B482101E8C}"/>
                  </a:ext>
                </a:extLst>
              </p:cNvPr>
              <p:cNvSpPr/>
              <p:nvPr/>
            </p:nvSpPr>
            <p:spPr>
              <a:xfrm>
                <a:off x="0" y="3429000"/>
                <a:ext cx="8168167" cy="3382721"/>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C14BACDA-985E-5CBA-4A91-7EED65303B21}"/>
                  </a:ext>
                </a:extLst>
              </p:cNvPr>
              <p:cNvPicPr>
                <a:picLocks noChangeAspect="1"/>
              </p:cNvPicPr>
              <p:nvPr/>
            </p:nvPicPr>
            <p:blipFill>
              <a:blip r:embed="rId4"/>
              <a:stretch>
                <a:fillRect/>
              </a:stretch>
            </p:blipFill>
            <p:spPr>
              <a:xfrm>
                <a:off x="1756575" y="3734326"/>
                <a:ext cx="4906060" cy="2276793"/>
              </a:xfrm>
              <a:prstGeom prst="rect">
                <a:avLst/>
              </a:prstGeom>
            </p:spPr>
          </p:pic>
          <p:pic>
            <p:nvPicPr>
              <p:cNvPr id="7" name="Picture 6">
                <a:extLst>
                  <a:ext uri="{FF2B5EF4-FFF2-40B4-BE49-F238E27FC236}">
                    <a16:creationId xmlns:a16="http://schemas.microsoft.com/office/drawing/2014/main" id="{58B16365-3C6D-3E37-783A-44DB707417B8}"/>
                  </a:ext>
                </a:extLst>
              </p:cNvPr>
              <p:cNvPicPr>
                <a:picLocks noChangeAspect="1"/>
              </p:cNvPicPr>
              <p:nvPr/>
            </p:nvPicPr>
            <p:blipFill rotWithShape="1">
              <a:blip r:embed="rId5"/>
              <a:srcRect l="1768" r="1561" b="41343"/>
              <a:stretch/>
            </p:blipFill>
            <p:spPr>
              <a:xfrm>
                <a:off x="-23363" y="-9538"/>
                <a:ext cx="8334375" cy="3743864"/>
              </a:xfrm>
              <a:prstGeom prst="rect">
                <a:avLst/>
              </a:prstGeom>
            </p:spPr>
          </p:pic>
          <p:sp>
            <p:nvSpPr>
              <p:cNvPr id="6" name="Rectangle 5">
                <a:extLst>
                  <a:ext uri="{FF2B5EF4-FFF2-40B4-BE49-F238E27FC236}">
                    <a16:creationId xmlns:a16="http://schemas.microsoft.com/office/drawing/2014/main" id="{33251EDA-1EA1-6A16-B1F1-CF893A8BA243}"/>
                  </a:ext>
                </a:extLst>
              </p:cNvPr>
              <p:cNvSpPr/>
              <p:nvPr/>
            </p:nvSpPr>
            <p:spPr>
              <a:xfrm>
                <a:off x="8258175" y="2622430"/>
                <a:ext cx="2197040"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384E3EC4-82D9-77FC-2C5E-47E773D83A35}"/>
                  </a:ext>
                </a:extLst>
              </p:cNvPr>
              <p:cNvSpPr txBox="1"/>
              <p:nvPr/>
            </p:nvSpPr>
            <p:spPr>
              <a:xfrm>
                <a:off x="8684843" y="2305984"/>
                <a:ext cx="3890513" cy="1754326"/>
              </a:xfrm>
              <a:prstGeom prst="rect">
                <a:avLst/>
              </a:prstGeom>
              <a:noFill/>
            </p:spPr>
            <p:txBody>
              <a:bodyPr wrap="square">
                <a:spAutoFit/>
              </a:bodyPr>
              <a:lstStyle/>
              <a:p>
                <a:r>
                  <a:rPr lang="en-GB" sz="5400" b="1" dirty="0">
                    <a:solidFill>
                      <a:srgbClr val="8D9A76"/>
                    </a:solidFill>
                    <a:latin typeface="+mj-lt"/>
                  </a:rPr>
                  <a:t>TRAINING</a:t>
                </a:r>
                <a:br>
                  <a:rPr lang="en-GB" sz="5400" b="1" dirty="0">
                    <a:solidFill>
                      <a:srgbClr val="8D9A76"/>
                    </a:solidFill>
                    <a:latin typeface="+mj-lt"/>
                  </a:rPr>
                </a:br>
                <a:r>
                  <a:rPr lang="en-GB" sz="5400" b="1" dirty="0">
                    <a:solidFill>
                      <a:srgbClr val="8D9A76"/>
                    </a:solidFill>
                    <a:latin typeface="+mj-lt"/>
                  </a:rPr>
                  <a:t>SESSION</a:t>
                </a:r>
              </a:p>
            </p:txBody>
          </p:sp>
        </p:grpSp>
        <p:pic>
          <p:nvPicPr>
            <p:cNvPr id="9" name="Picture 8" descr="A red and white shield with a dragon&#10;&#10;Description automatically generated">
              <a:extLst>
                <a:ext uri="{FF2B5EF4-FFF2-40B4-BE49-F238E27FC236}">
                  <a16:creationId xmlns:a16="http://schemas.microsoft.com/office/drawing/2014/main" id="{D5168FCA-337F-0A33-CC92-EE1E5556B4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grpSp>
    </p:spTree>
    <p:extLst>
      <p:ext uri="{BB962C8B-B14F-4D97-AF65-F5344CB8AC3E}">
        <p14:creationId xmlns:p14="http://schemas.microsoft.com/office/powerpoint/2010/main" val="73661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D2123-2BC4-F641-321B-3C3CECA091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47642A0-27A3-7D26-388A-B22665E9DA70}"/>
              </a:ext>
            </a:extLst>
          </p:cNvPr>
          <p:cNvSpPr txBox="1"/>
          <p:nvPr/>
        </p:nvSpPr>
        <p:spPr>
          <a:xfrm>
            <a:off x="769907" y="1499416"/>
            <a:ext cx="5138524" cy="1200329"/>
          </a:xfrm>
          <a:prstGeom prst="rect">
            <a:avLst/>
          </a:prstGeom>
          <a:noFill/>
        </p:spPr>
        <p:txBody>
          <a:bodyPr wrap="square">
            <a:spAutoFit/>
          </a:bodyPr>
          <a:lstStyle/>
          <a:p>
            <a:pPr algn="l"/>
            <a:r>
              <a:rPr lang="en-GB" sz="2400" dirty="0"/>
              <a:t>If you experience discrimination or have any concerns, contact….</a:t>
            </a:r>
            <a:endParaRPr lang="en-GB" sz="2400" b="1" dirty="0">
              <a:solidFill>
                <a:srgbClr val="8D9A76"/>
              </a:solidFill>
            </a:endParaRPr>
          </a:p>
          <a:p>
            <a:pPr algn="l"/>
            <a:endParaRPr lang="en-GB" sz="2400" dirty="0"/>
          </a:p>
        </p:txBody>
      </p:sp>
      <p:sp>
        <p:nvSpPr>
          <p:cNvPr id="21" name="TextBox 20">
            <a:extLst>
              <a:ext uri="{FF2B5EF4-FFF2-40B4-BE49-F238E27FC236}">
                <a16:creationId xmlns:a16="http://schemas.microsoft.com/office/drawing/2014/main" id="{BE3CC5E7-4799-C219-059F-12C4D0AEA75B}"/>
              </a:ext>
            </a:extLst>
          </p:cNvPr>
          <p:cNvSpPr txBox="1"/>
          <p:nvPr/>
        </p:nvSpPr>
        <p:spPr>
          <a:xfrm>
            <a:off x="769908" y="541231"/>
            <a:ext cx="7416560" cy="707886"/>
          </a:xfrm>
          <a:prstGeom prst="rect">
            <a:avLst/>
          </a:prstGeom>
          <a:noFill/>
        </p:spPr>
        <p:txBody>
          <a:bodyPr wrap="square">
            <a:spAutoFit/>
          </a:bodyPr>
          <a:lstStyle/>
          <a:p>
            <a:r>
              <a:rPr lang="en-GB" sz="4000" b="1" dirty="0">
                <a:latin typeface="+mj-lt"/>
              </a:rPr>
              <a:t>FURTHER SUPPORT</a:t>
            </a:r>
          </a:p>
        </p:txBody>
      </p:sp>
      <p:pic>
        <p:nvPicPr>
          <p:cNvPr id="5" name="Graphic 4" descr="Envelope with solid fill">
            <a:extLst>
              <a:ext uri="{FF2B5EF4-FFF2-40B4-BE49-F238E27FC236}">
                <a16:creationId xmlns:a16="http://schemas.microsoft.com/office/drawing/2014/main" id="{13847F9A-5E51-6BBC-3ADC-3B8DC312F4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1439" y="2278673"/>
            <a:ext cx="2300654" cy="2300654"/>
          </a:xfrm>
          <a:prstGeom prst="rect">
            <a:avLst/>
          </a:prstGeom>
        </p:spPr>
      </p:pic>
    </p:spTree>
    <p:extLst>
      <p:ext uri="{BB962C8B-B14F-4D97-AF65-F5344CB8AC3E}">
        <p14:creationId xmlns:p14="http://schemas.microsoft.com/office/powerpoint/2010/main" val="396281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pic>
        <p:nvPicPr>
          <p:cNvPr id="3" name="object 3"/>
          <p:cNvPicPr/>
          <p:nvPr/>
        </p:nvPicPr>
        <p:blipFill>
          <a:blip r:embed="rId3" cstate="print"/>
          <a:stretch>
            <a:fillRect/>
          </a:stretch>
        </p:blipFill>
        <p:spPr>
          <a:xfrm>
            <a:off x="8745601" y="2855671"/>
            <a:ext cx="3446399" cy="609904"/>
          </a:xfrm>
          <a:prstGeom prst="rect">
            <a:avLst/>
          </a:prstGeom>
        </p:spPr>
      </p:pic>
      <p:pic>
        <p:nvPicPr>
          <p:cNvPr id="4" name="object 4"/>
          <p:cNvPicPr/>
          <p:nvPr/>
        </p:nvPicPr>
        <p:blipFill>
          <a:blip r:embed="rId4" cstate="print"/>
          <a:stretch>
            <a:fillRect/>
          </a:stretch>
        </p:blipFill>
        <p:spPr>
          <a:xfrm>
            <a:off x="0" y="0"/>
            <a:ext cx="6935723" cy="68579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1999" cy="6857997"/>
          </a:xfrm>
          <a:prstGeom prst="rect">
            <a:avLst/>
          </a:prstGeom>
        </p:spPr>
      </p:pic>
      <p:sp>
        <p:nvSpPr>
          <p:cNvPr id="3" name="TextBox 2">
            <a:extLst>
              <a:ext uri="{FF2B5EF4-FFF2-40B4-BE49-F238E27FC236}">
                <a16:creationId xmlns:a16="http://schemas.microsoft.com/office/drawing/2014/main" id="{827D3387-604B-77B7-3DE7-E583EADC049F}"/>
              </a:ext>
            </a:extLst>
          </p:cNvPr>
          <p:cNvSpPr txBox="1"/>
          <p:nvPr/>
        </p:nvSpPr>
        <p:spPr>
          <a:xfrm>
            <a:off x="769908" y="1546232"/>
            <a:ext cx="10323662" cy="3662541"/>
          </a:xfrm>
          <a:prstGeom prst="rect">
            <a:avLst/>
          </a:prstGeom>
          <a:noFill/>
        </p:spPr>
        <p:txBody>
          <a:bodyPr wrap="square">
            <a:spAutoFit/>
          </a:bodyPr>
          <a:lstStyle/>
          <a:p>
            <a:pPr algn="l"/>
            <a:r>
              <a:rPr lang="en-GB" sz="2800" b="1" dirty="0">
                <a:solidFill>
                  <a:schemeClr val="bg1"/>
                </a:solidFill>
                <a:latin typeface="+mj-lt"/>
              </a:rPr>
              <a:t>WELCOME</a:t>
            </a:r>
          </a:p>
          <a:p>
            <a:pPr algn="l"/>
            <a:endParaRPr lang="en-GB" sz="2800" b="1" dirty="0">
              <a:solidFill>
                <a:schemeClr val="bg1"/>
              </a:solidFill>
              <a:latin typeface="+mj-lt"/>
            </a:endParaRPr>
          </a:p>
          <a:p>
            <a:pPr algn="l"/>
            <a:r>
              <a:rPr lang="en-US" sz="2400" dirty="0">
                <a:solidFill>
                  <a:schemeClr val="bg1"/>
                </a:solidFill>
              </a:rPr>
              <a:t>Welcome to this OUTRAGED Education Session.</a:t>
            </a:r>
            <a:endParaRPr lang="en-GB" sz="2400" dirty="0">
              <a:solidFill>
                <a:schemeClr val="bg1"/>
              </a:solidFill>
            </a:endParaRPr>
          </a:p>
          <a:p>
            <a:pPr algn="l"/>
            <a:endParaRPr lang="en-US" sz="2400" dirty="0">
              <a:solidFill>
                <a:schemeClr val="bg1"/>
              </a:solidFill>
            </a:endParaRPr>
          </a:p>
          <a:p>
            <a:pPr algn="l"/>
            <a:r>
              <a:rPr lang="en-US" sz="2800" b="1" dirty="0">
                <a:solidFill>
                  <a:schemeClr val="bg1"/>
                </a:solidFill>
                <a:latin typeface="+mj-lt"/>
              </a:rPr>
              <a:t>SESSION AIMS:</a:t>
            </a:r>
          </a:p>
          <a:p>
            <a:pPr algn="l"/>
            <a:endParaRPr lang="en-US" sz="2800" b="1" dirty="0">
              <a:solidFill>
                <a:schemeClr val="bg1"/>
              </a:solidFill>
              <a:latin typeface="+mj-lt"/>
            </a:endParaRPr>
          </a:p>
          <a:p>
            <a:r>
              <a:rPr lang="en-US" sz="2400" dirty="0">
                <a:solidFill>
                  <a:schemeClr val="bg1"/>
                </a:solidFill>
              </a:rPr>
              <a:t>Watch the UEFA OUTRAGED REFUGEE DISCRIMINATION video and then hold an open discussion about preventing and fighting this discrimination towards refugees in football.</a:t>
            </a:r>
            <a:endParaRPr lang="en-GB" dirty="0">
              <a:solidFill>
                <a:schemeClr val="bg1"/>
              </a:solidFill>
            </a:endParaRPr>
          </a:p>
        </p:txBody>
      </p:sp>
      <p:sp>
        <p:nvSpPr>
          <p:cNvPr id="4" name="TextBox 3">
            <a:extLst>
              <a:ext uri="{FF2B5EF4-FFF2-40B4-BE49-F238E27FC236}">
                <a16:creationId xmlns:a16="http://schemas.microsoft.com/office/drawing/2014/main" id="{B44D0EA1-29ED-9D8C-85F7-C2729256C542}"/>
              </a:ext>
            </a:extLst>
          </p:cNvPr>
          <p:cNvSpPr txBox="1"/>
          <p:nvPr/>
        </p:nvSpPr>
        <p:spPr>
          <a:xfrm>
            <a:off x="769908" y="541231"/>
            <a:ext cx="7416560" cy="707886"/>
          </a:xfrm>
          <a:prstGeom prst="rect">
            <a:avLst/>
          </a:prstGeom>
          <a:noFill/>
        </p:spPr>
        <p:txBody>
          <a:bodyPr wrap="square">
            <a:spAutoFit/>
          </a:bodyPr>
          <a:lstStyle/>
          <a:p>
            <a:r>
              <a:rPr lang="en-GB" sz="4000" b="1" dirty="0">
                <a:solidFill>
                  <a:schemeClr val="bg1"/>
                </a:solidFill>
                <a:latin typeface="+mj-lt"/>
              </a:rPr>
              <a:t>INTRODUCTION</a:t>
            </a:r>
          </a:p>
        </p:txBody>
      </p:sp>
      <p:pic>
        <p:nvPicPr>
          <p:cNvPr id="5" name="Picture 4" descr="A red and white shield with a dragon&#10;&#10;Description automatically generated">
            <a:extLst>
              <a:ext uri="{FF2B5EF4-FFF2-40B4-BE49-F238E27FC236}">
                <a16:creationId xmlns:a16="http://schemas.microsoft.com/office/drawing/2014/main" id="{9E1C5508-8148-B50D-D39D-BEE66EC6D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7311" y="310911"/>
            <a:ext cx="517399" cy="5842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1FE14-EB43-CFF2-FCF8-2CB5C924225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A673EE9-7A8F-06C0-245B-3B88393B9A7A}"/>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17D24634-3DD1-4E24-3449-2B8D83FED0EF}"/>
              </a:ext>
            </a:extLst>
          </p:cNvPr>
          <p:cNvPicPr>
            <a:picLocks noChangeAspect="1"/>
          </p:cNvPicPr>
          <p:nvPr/>
        </p:nvPicPr>
        <p:blipFill rotWithShape="1">
          <a:blip r:embed="rId2"/>
          <a:srcRect l="82791" t="72327" r="330"/>
          <a:stretch/>
        </p:blipFill>
        <p:spPr>
          <a:xfrm>
            <a:off x="10127410" y="4960188"/>
            <a:ext cx="2064589" cy="1897811"/>
          </a:xfrm>
          <a:prstGeom prst="rect">
            <a:avLst/>
          </a:prstGeom>
        </p:spPr>
      </p:pic>
      <p:sp>
        <p:nvSpPr>
          <p:cNvPr id="6" name="Rectangle 5">
            <a:extLst>
              <a:ext uri="{FF2B5EF4-FFF2-40B4-BE49-F238E27FC236}">
                <a16:creationId xmlns:a16="http://schemas.microsoft.com/office/drawing/2014/main" id="{4E7E724D-7F07-CB7C-D2CA-508B061FF32D}"/>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B30BAA15-01B7-3E4B-1535-12B3F033DE31}"/>
              </a:ext>
            </a:extLst>
          </p:cNvPr>
          <p:cNvSpPr txBox="1"/>
          <p:nvPr/>
        </p:nvSpPr>
        <p:spPr>
          <a:xfrm>
            <a:off x="2658373" y="2136338"/>
            <a:ext cx="6875253" cy="2585323"/>
          </a:xfrm>
          <a:prstGeom prst="rect">
            <a:avLst/>
          </a:prstGeom>
          <a:noFill/>
        </p:spPr>
        <p:txBody>
          <a:bodyPr wrap="square">
            <a:spAutoFit/>
          </a:bodyPr>
          <a:lstStyle/>
          <a:p>
            <a:pPr algn="ctr"/>
            <a:r>
              <a:rPr lang="en-GB" sz="5400" b="1" dirty="0">
                <a:solidFill>
                  <a:srgbClr val="8D9A76"/>
                </a:solidFill>
                <a:latin typeface="+mj-lt"/>
              </a:rPr>
              <a:t>PART 1:</a:t>
            </a:r>
          </a:p>
          <a:p>
            <a:pPr algn="ctr"/>
            <a:r>
              <a:rPr lang="en-GB" sz="5400" b="1" dirty="0">
                <a:solidFill>
                  <a:srgbClr val="8D9A76"/>
                </a:solidFill>
                <a:latin typeface="+mj-lt"/>
              </a:rPr>
              <a:t>OUTRAGED</a:t>
            </a:r>
          </a:p>
          <a:p>
            <a:pPr algn="ctr"/>
            <a:r>
              <a:rPr lang="en-GB" sz="5400" b="1" dirty="0">
                <a:solidFill>
                  <a:srgbClr val="8D9A76"/>
                </a:solidFill>
                <a:latin typeface="+mj-lt"/>
              </a:rPr>
              <a:t>VIDEO VIEWING</a:t>
            </a:r>
          </a:p>
        </p:txBody>
      </p:sp>
      <p:pic>
        <p:nvPicPr>
          <p:cNvPr id="9" name="Picture 8" descr="A red and white shield with a dragon&#10;&#10;Description automatically generated">
            <a:extLst>
              <a:ext uri="{FF2B5EF4-FFF2-40B4-BE49-F238E27FC236}">
                <a16:creationId xmlns:a16="http://schemas.microsoft.com/office/drawing/2014/main" id="{5C1CD1F2-DF7F-5195-448C-40D6DEB37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Tree>
    <p:extLst>
      <p:ext uri="{BB962C8B-B14F-4D97-AF65-F5344CB8AC3E}">
        <p14:creationId xmlns:p14="http://schemas.microsoft.com/office/powerpoint/2010/main" val="277716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33A02-83FE-96A6-285E-67CBFE3EA033}"/>
            </a:ext>
          </a:extLst>
        </p:cNvPr>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69E0E06C-0243-0A11-4D95-BF922891183D}"/>
              </a:ext>
            </a:extLst>
          </p:cNvPr>
          <p:cNvPicPr>
            <a:picLocks noChangeAspect="1"/>
          </p:cNvPicPr>
          <p:nvPr/>
        </p:nvPicPr>
        <p:blipFill>
          <a:blip r:embed="rId4"/>
          <a:stretch>
            <a:fillRect/>
          </a:stretch>
        </p:blipFill>
        <p:spPr>
          <a:xfrm>
            <a:off x="652185" y="2201144"/>
            <a:ext cx="7416560" cy="4246122"/>
          </a:xfrm>
          <a:prstGeom prst="rect">
            <a:avLst/>
          </a:prstGeom>
        </p:spPr>
      </p:pic>
      <p:sp>
        <p:nvSpPr>
          <p:cNvPr id="5" name="TextBox 4">
            <a:extLst>
              <a:ext uri="{FF2B5EF4-FFF2-40B4-BE49-F238E27FC236}">
                <a16:creationId xmlns:a16="http://schemas.microsoft.com/office/drawing/2014/main" id="{E8F8BBAE-219B-6B3C-4F1B-A41CDBEEE230}"/>
              </a:ext>
            </a:extLst>
          </p:cNvPr>
          <p:cNvSpPr txBox="1"/>
          <p:nvPr/>
        </p:nvSpPr>
        <p:spPr>
          <a:xfrm>
            <a:off x="769908" y="1499416"/>
            <a:ext cx="10323662" cy="461665"/>
          </a:xfrm>
          <a:prstGeom prst="rect">
            <a:avLst/>
          </a:prstGeom>
          <a:noFill/>
        </p:spPr>
        <p:txBody>
          <a:bodyPr wrap="square">
            <a:spAutoFit/>
          </a:bodyPr>
          <a:lstStyle/>
          <a:p>
            <a:pPr algn="l"/>
            <a:r>
              <a:rPr lang="en-US" sz="2400" b="0" i="0" u="none" strike="noStrike" baseline="0" dirty="0"/>
              <a:t>Let’s watch the OUTRAGED </a:t>
            </a:r>
            <a:r>
              <a:rPr lang="en-US" sz="2400" dirty="0"/>
              <a:t>REFUGEE DISCRIMINATION </a:t>
            </a:r>
            <a:r>
              <a:rPr lang="en-US" sz="2400" b="0" i="0" u="none" strike="noStrike" baseline="0" dirty="0"/>
              <a:t>video!</a:t>
            </a:r>
            <a:endParaRPr lang="en-GB" sz="2400" dirty="0"/>
          </a:p>
        </p:txBody>
      </p:sp>
      <p:sp>
        <p:nvSpPr>
          <p:cNvPr id="7" name="TextBox 6">
            <a:extLst>
              <a:ext uri="{FF2B5EF4-FFF2-40B4-BE49-F238E27FC236}">
                <a16:creationId xmlns:a16="http://schemas.microsoft.com/office/drawing/2014/main" id="{7E32F86A-4542-3C9F-DD10-F009F7A30164}"/>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OUTRAGED VIDEO</a:t>
            </a:r>
            <a:endParaRPr lang="en-GB" sz="4000" b="1" dirty="0">
              <a:latin typeface="+mj-lt"/>
            </a:endParaRPr>
          </a:p>
        </p:txBody>
      </p:sp>
    </p:spTree>
    <p:extLst>
      <p:ext uri="{BB962C8B-B14F-4D97-AF65-F5344CB8AC3E}">
        <p14:creationId xmlns:p14="http://schemas.microsoft.com/office/powerpoint/2010/main" val="321682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31F07-E641-B2A8-BAC1-2288D67393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9112B6-06FE-CDC6-AC85-306DEF2D0999}"/>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B0B98743-B017-4F06-2D65-57683C3619ED}"/>
              </a:ext>
            </a:extLst>
          </p:cNvPr>
          <p:cNvPicPr>
            <a:picLocks noChangeAspect="1"/>
          </p:cNvPicPr>
          <p:nvPr/>
        </p:nvPicPr>
        <p:blipFill rotWithShape="1">
          <a:blip r:embed="rId2"/>
          <a:srcRect l="82791" t="72327" r="330"/>
          <a:stretch/>
        </p:blipFill>
        <p:spPr>
          <a:xfrm>
            <a:off x="10127410" y="4960188"/>
            <a:ext cx="2064589" cy="1897811"/>
          </a:xfrm>
          <a:prstGeom prst="rect">
            <a:avLst/>
          </a:prstGeom>
        </p:spPr>
      </p:pic>
      <p:sp>
        <p:nvSpPr>
          <p:cNvPr id="6" name="Rectangle 5">
            <a:extLst>
              <a:ext uri="{FF2B5EF4-FFF2-40B4-BE49-F238E27FC236}">
                <a16:creationId xmlns:a16="http://schemas.microsoft.com/office/drawing/2014/main" id="{53C698D9-19B4-AC24-3F8D-546BA00C2C0F}"/>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796BAB3-0AFF-669A-384F-FC4DA5CA65D1}"/>
              </a:ext>
            </a:extLst>
          </p:cNvPr>
          <p:cNvSpPr txBox="1"/>
          <p:nvPr/>
        </p:nvSpPr>
        <p:spPr>
          <a:xfrm>
            <a:off x="2658373" y="2136338"/>
            <a:ext cx="6875253" cy="1754326"/>
          </a:xfrm>
          <a:prstGeom prst="rect">
            <a:avLst/>
          </a:prstGeom>
          <a:noFill/>
        </p:spPr>
        <p:txBody>
          <a:bodyPr wrap="square">
            <a:spAutoFit/>
          </a:bodyPr>
          <a:lstStyle/>
          <a:p>
            <a:pPr algn="ctr"/>
            <a:r>
              <a:rPr lang="en-GB" sz="5400" b="1" dirty="0">
                <a:solidFill>
                  <a:srgbClr val="8D9A76"/>
                </a:solidFill>
                <a:latin typeface="+mj-lt"/>
              </a:rPr>
              <a:t>PART 2:</a:t>
            </a:r>
          </a:p>
          <a:p>
            <a:pPr algn="ctr"/>
            <a:r>
              <a:rPr lang="en-GB" sz="5400" b="1" dirty="0">
                <a:solidFill>
                  <a:srgbClr val="8D9A76"/>
                </a:solidFill>
                <a:latin typeface="+mj-lt"/>
              </a:rPr>
              <a:t>DISCUSSION</a:t>
            </a:r>
          </a:p>
        </p:txBody>
      </p:sp>
      <p:pic>
        <p:nvPicPr>
          <p:cNvPr id="9" name="Picture 8" descr="A red and white shield with a dragon&#10;&#10;Description automatically generated">
            <a:extLst>
              <a:ext uri="{FF2B5EF4-FFF2-40B4-BE49-F238E27FC236}">
                <a16:creationId xmlns:a16="http://schemas.microsoft.com/office/drawing/2014/main" id="{03271907-0B42-D596-5E99-B89D3F6F0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Tree>
    <p:extLst>
      <p:ext uri="{BB962C8B-B14F-4D97-AF65-F5344CB8AC3E}">
        <p14:creationId xmlns:p14="http://schemas.microsoft.com/office/powerpoint/2010/main" val="21257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3BBC1-4834-A5B8-0A5B-76F27DBB6A0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1A16ED0-05E2-985D-5B92-A0FC2338CCC4}"/>
              </a:ext>
            </a:extLst>
          </p:cNvPr>
          <p:cNvSpPr txBox="1"/>
          <p:nvPr/>
        </p:nvSpPr>
        <p:spPr>
          <a:xfrm>
            <a:off x="769908" y="1499416"/>
            <a:ext cx="11038634" cy="3631763"/>
          </a:xfrm>
          <a:prstGeom prst="rect">
            <a:avLst/>
          </a:prstGeom>
          <a:noFill/>
        </p:spPr>
        <p:txBody>
          <a:bodyPr wrap="square">
            <a:spAutoFit/>
          </a:bodyPr>
          <a:lstStyle/>
          <a:p>
            <a:pPr algn="l"/>
            <a:r>
              <a:rPr lang="en-US" sz="2800" b="1" i="0" u="none" strike="noStrike" baseline="0" dirty="0">
                <a:solidFill>
                  <a:srgbClr val="8D9A76"/>
                </a:solidFill>
                <a:latin typeface="+mj-lt"/>
              </a:rPr>
              <a:t>REFUGEE DISCRIMINATION</a:t>
            </a:r>
          </a:p>
          <a:p>
            <a:pPr algn="l"/>
            <a:endParaRPr lang="en-US" sz="2400" dirty="0"/>
          </a:p>
          <a:p>
            <a:pPr algn="l"/>
            <a:r>
              <a:rPr lang="en-US" sz="2400" b="0" i="0" u="none" strike="noStrike" baseline="0" dirty="0"/>
              <a:t>Nadia Nadim mentioned that she feels she needs to prove herself every day, because she is “an outsider”.</a:t>
            </a:r>
          </a:p>
          <a:p>
            <a:pPr algn="l"/>
            <a:endParaRPr lang="en-US" sz="800" dirty="0"/>
          </a:p>
          <a:p>
            <a:pPr algn="l"/>
            <a:r>
              <a:rPr lang="en-US" sz="2400" dirty="0"/>
              <a:t>Q: What does being and ‘outsider’ mean to you?</a:t>
            </a:r>
          </a:p>
          <a:p>
            <a:pPr algn="l"/>
            <a:endParaRPr lang="en-US" b="1" dirty="0"/>
          </a:p>
          <a:p>
            <a:pPr algn="l"/>
            <a:r>
              <a:rPr lang="en-US" b="1" dirty="0"/>
              <a:t>Group conversation prompts: </a:t>
            </a:r>
          </a:p>
          <a:p>
            <a:pPr algn="l"/>
            <a:endParaRPr lang="en-US" sz="800" dirty="0"/>
          </a:p>
          <a:p>
            <a:pPr algn="l"/>
            <a:r>
              <a:rPr lang="en-US" dirty="0"/>
              <a:t>What would you feel like if you found yourself as an outsider?</a:t>
            </a:r>
          </a:p>
          <a:p>
            <a:pPr algn="l"/>
            <a:endParaRPr lang="en-US" dirty="0"/>
          </a:p>
          <a:p>
            <a:pPr algn="l"/>
            <a:r>
              <a:rPr lang="en-US" dirty="0"/>
              <a:t>Do you think it would be tough to see yourself as an outsider?</a:t>
            </a:r>
            <a:endParaRPr lang="en-GB" dirty="0"/>
          </a:p>
        </p:txBody>
      </p:sp>
      <p:sp>
        <p:nvSpPr>
          <p:cNvPr id="7" name="TextBox 6">
            <a:extLst>
              <a:ext uri="{FF2B5EF4-FFF2-40B4-BE49-F238E27FC236}">
                <a16:creationId xmlns:a16="http://schemas.microsoft.com/office/drawing/2014/main" id="{BA0B3EDE-4543-2D60-535B-F2FC4C013F6E}"/>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1357325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C1918-672D-08E3-3A23-E6E166BBA6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14CA859-5F67-87F3-F5AA-D5544EBB8C24}"/>
              </a:ext>
            </a:extLst>
          </p:cNvPr>
          <p:cNvSpPr txBox="1"/>
          <p:nvPr/>
        </p:nvSpPr>
        <p:spPr>
          <a:xfrm>
            <a:off x="769908" y="1499416"/>
            <a:ext cx="11038634" cy="4585871"/>
          </a:xfrm>
          <a:prstGeom prst="rect">
            <a:avLst/>
          </a:prstGeom>
          <a:noFill/>
        </p:spPr>
        <p:txBody>
          <a:bodyPr wrap="square">
            <a:spAutoFit/>
          </a:bodyPr>
          <a:lstStyle/>
          <a:p>
            <a:pPr algn="l"/>
            <a:r>
              <a:rPr lang="en-US" sz="2800" b="1" dirty="0">
                <a:solidFill>
                  <a:srgbClr val="8D9A76"/>
                </a:solidFill>
                <a:latin typeface="+mj-lt"/>
              </a:rPr>
              <a:t>MANAGING REFUGEE DISCRIMINATION</a:t>
            </a:r>
            <a:endParaRPr lang="en-US" sz="2800" b="1" i="0" u="none" strike="noStrike" baseline="0" dirty="0">
              <a:solidFill>
                <a:srgbClr val="8D9A76"/>
              </a:solidFill>
              <a:latin typeface="+mj-lt"/>
            </a:endParaRPr>
          </a:p>
          <a:p>
            <a:pPr algn="l"/>
            <a:endParaRPr lang="en-US" sz="2400" dirty="0"/>
          </a:p>
          <a:p>
            <a:pPr algn="l"/>
            <a:r>
              <a:rPr lang="en-US" sz="2400" b="0" i="0" u="none" strike="noStrike" baseline="0" dirty="0"/>
              <a:t>The stories shared in the video shows examples of how refugee discrimination makes life harder for those who are the victims of this form of abuse.</a:t>
            </a:r>
          </a:p>
          <a:p>
            <a:pPr algn="l"/>
            <a:endParaRPr lang="en-US" sz="2400" dirty="0"/>
          </a:p>
          <a:p>
            <a:pPr algn="l"/>
            <a:r>
              <a:rPr lang="en-US" sz="2400" dirty="0"/>
              <a:t>Q: If you experienced or witnessed refugee discrimination, what would you do?</a:t>
            </a:r>
            <a:endParaRPr lang="en-US" b="1" dirty="0"/>
          </a:p>
          <a:p>
            <a:pPr algn="l"/>
            <a:endParaRPr lang="en-US" b="1" dirty="0"/>
          </a:p>
          <a:p>
            <a:pPr algn="l"/>
            <a:r>
              <a:rPr lang="en-US" b="1" dirty="0"/>
              <a:t>Group conversation prompts: </a:t>
            </a:r>
          </a:p>
          <a:p>
            <a:pPr algn="l"/>
            <a:endParaRPr lang="en-US" dirty="0"/>
          </a:p>
          <a:p>
            <a:pPr algn="l"/>
            <a:r>
              <a:rPr lang="en-US" dirty="0"/>
              <a:t>Would you speak up against this?</a:t>
            </a:r>
          </a:p>
          <a:p>
            <a:pPr algn="l"/>
            <a:endParaRPr lang="en-US" dirty="0"/>
          </a:p>
          <a:p>
            <a:pPr algn="l"/>
            <a:r>
              <a:rPr lang="en-US" dirty="0"/>
              <a:t>Would you report it to an adult</a:t>
            </a:r>
          </a:p>
          <a:p>
            <a:pPr algn="l"/>
            <a:endParaRPr lang="en-US" dirty="0"/>
          </a:p>
          <a:p>
            <a:pPr algn="l"/>
            <a:r>
              <a:rPr lang="en-US" dirty="0"/>
              <a:t>What feelings would this bring you?</a:t>
            </a:r>
            <a:endParaRPr lang="en-GB" dirty="0"/>
          </a:p>
        </p:txBody>
      </p:sp>
      <p:sp>
        <p:nvSpPr>
          <p:cNvPr id="7" name="TextBox 6">
            <a:extLst>
              <a:ext uri="{FF2B5EF4-FFF2-40B4-BE49-F238E27FC236}">
                <a16:creationId xmlns:a16="http://schemas.microsoft.com/office/drawing/2014/main" id="{6F9AA830-CA81-76A0-A9B9-6CF86EEDCE68}"/>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288480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60E77-FE6D-A8B1-3F54-600C388997A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843756C-E66C-7C77-96CC-2C6922B2C4D5}"/>
              </a:ext>
            </a:extLst>
          </p:cNvPr>
          <p:cNvSpPr txBox="1"/>
          <p:nvPr/>
        </p:nvSpPr>
        <p:spPr>
          <a:xfrm>
            <a:off x="769908" y="1499416"/>
            <a:ext cx="11038634" cy="4770537"/>
          </a:xfrm>
          <a:prstGeom prst="rect">
            <a:avLst/>
          </a:prstGeom>
          <a:noFill/>
        </p:spPr>
        <p:txBody>
          <a:bodyPr wrap="square">
            <a:spAutoFit/>
          </a:bodyPr>
          <a:lstStyle/>
          <a:p>
            <a:pPr algn="l"/>
            <a:r>
              <a:rPr lang="en-US" sz="2800" b="1" dirty="0">
                <a:solidFill>
                  <a:srgbClr val="8D9A76"/>
                </a:solidFill>
                <a:latin typeface="+mj-lt"/>
              </a:rPr>
              <a:t>FOOTBALLL AND REFUGEES</a:t>
            </a:r>
            <a:endParaRPr lang="en-US" sz="2800" b="1" i="0" u="none" strike="noStrike" baseline="0" dirty="0">
              <a:solidFill>
                <a:srgbClr val="8D9A76"/>
              </a:solidFill>
              <a:latin typeface="+mj-lt"/>
            </a:endParaRPr>
          </a:p>
          <a:p>
            <a:pPr algn="l"/>
            <a:endParaRPr lang="en-US" sz="2400" b="0" i="0" u="none" strike="noStrike" baseline="0" dirty="0"/>
          </a:p>
          <a:p>
            <a:pPr algn="l"/>
            <a:r>
              <a:rPr lang="en-US" sz="2400" b="0" i="0" u="none" strike="noStrike" baseline="0" dirty="0"/>
              <a:t>Looking at the stories shared in the video, the life of refugees often come with horrible experiences, leading to people moving their lives to new countries, sometimes staying for some time in refugee camps.</a:t>
            </a:r>
          </a:p>
          <a:p>
            <a:pPr algn="l"/>
            <a:endParaRPr lang="en-US" sz="2400" dirty="0"/>
          </a:p>
          <a:p>
            <a:pPr algn="l"/>
            <a:r>
              <a:rPr lang="en-US" sz="2400" dirty="0"/>
              <a:t>Q: What role do you think football can play for refugees when they arrive in a new country?</a:t>
            </a:r>
          </a:p>
          <a:p>
            <a:pPr algn="l"/>
            <a:endParaRPr lang="en-US" b="1" dirty="0"/>
          </a:p>
          <a:p>
            <a:pPr algn="l"/>
            <a:r>
              <a:rPr lang="en-US" b="1" dirty="0"/>
              <a:t>Group conversation prompts: </a:t>
            </a:r>
          </a:p>
          <a:p>
            <a:pPr algn="l"/>
            <a:endParaRPr lang="en-US" dirty="0"/>
          </a:p>
          <a:p>
            <a:pPr algn="l"/>
            <a:r>
              <a:rPr lang="en-US" dirty="0"/>
              <a:t>What was mentioned in the video about not speaking the same language About how you can still play football?</a:t>
            </a:r>
          </a:p>
          <a:p>
            <a:pPr algn="l"/>
            <a:endParaRPr lang="en-US" dirty="0"/>
          </a:p>
          <a:p>
            <a:pPr algn="l"/>
            <a:r>
              <a:rPr lang="en-US" dirty="0"/>
              <a:t>Did the players seem like they felt better once they got to play football in their new country?</a:t>
            </a:r>
            <a:endParaRPr lang="en-GB" dirty="0"/>
          </a:p>
        </p:txBody>
      </p:sp>
      <p:sp>
        <p:nvSpPr>
          <p:cNvPr id="7" name="TextBox 6">
            <a:extLst>
              <a:ext uri="{FF2B5EF4-FFF2-40B4-BE49-F238E27FC236}">
                <a16:creationId xmlns:a16="http://schemas.microsoft.com/office/drawing/2014/main" id="{68424E33-CCBF-1A66-096D-1B2AACE63DE5}"/>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350194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BF6C1-67D8-D8EC-FEE3-F7218EE3A22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4C51E88-DEE6-F84D-9832-974BFC97B4CA}"/>
              </a:ext>
            </a:extLst>
          </p:cNvPr>
          <p:cNvSpPr txBox="1"/>
          <p:nvPr/>
        </p:nvSpPr>
        <p:spPr>
          <a:xfrm>
            <a:off x="769908" y="1499416"/>
            <a:ext cx="11038634" cy="1261884"/>
          </a:xfrm>
          <a:prstGeom prst="rect">
            <a:avLst/>
          </a:prstGeom>
          <a:noFill/>
        </p:spPr>
        <p:txBody>
          <a:bodyPr wrap="square">
            <a:spAutoFit/>
          </a:bodyPr>
          <a:lstStyle/>
          <a:p>
            <a:pPr algn="l"/>
            <a:r>
              <a:rPr lang="en-US" sz="2800" b="1" i="0" u="none" strike="noStrike" baseline="0" dirty="0">
                <a:solidFill>
                  <a:srgbClr val="8D9A76"/>
                </a:solidFill>
                <a:latin typeface="+mj-lt"/>
              </a:rPr>
              <a:t>THOUGHTS &amp; FEEDBACK</a:t>
            </a:r>
          </a:p>
          <a:p>
            <a:pPr algn="l"/>
            <a:endParaRPr lang="en-US" sz="2400" b="0" i="0" u="none" strike="noStrike" baseline="0" dirty="0"/>
          </a:p>
          <a:p>
            <a:pPr algn="l"/>
            <a:r>
              <a:rPr lang="en-US" sz="2400" dirty="0"/>
              <a:t>Do you have any questions?</a:t>
            </a:r>
            <a:endParaRPr lang="en-GB" dirty="0"/>
          </a:p>
        </p:txBody>
      </p:sp>
      <p:sp>
        <p:nvSpPr>
          <p:cNvPr id="7" name="TextBox 6">
            <a:extLst>
              <a:ext uri="{FF2B5EF4-FFF2-40B4-BE49-F238E27FC236}">
                <a16:creationId xmlns:a16="http://schemas.microsoft.com/office/drawing/2014/main" id="{5800EEEB-4E15-6A88-8A3C-2C1D1E8098B0}"/>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QUESTIONS?</a:t>
            </a:r>
            <a:endParaRPr lang="en-GB" sz="4000" b="1" dirty="0">
              <a:latin typeface="+mj-lt"/>
            </a:endParaRPr>
          </a:p>
        </p:txBody>
      </p:sp>
      <p:pic>
        <p:nvPicPr>
          <p:cNvPr id="3" name="Graphic 2" descr="Badge Question Mark with solid fill">
            <a:extLst>
              <a:ext uri="{FF2B5EF4-FFF2-40B4-BE49-F238E27FC236}">
                <a16:creationId xmlns:a16="http://schemas.microsoft.com/office/drawing/2014/main" id="{F8C4AE1A-7AD6-16F4-AAB9-5DCFB09479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5625" y="2324100"/>
            <a:ext cx="2209800" cy="2209800"/>
          </a:xfrm>
          <a:prstGeom prst="rect">
            <a:avLst/>
          </a:prstGeom>
        </p:spPr>
      </p:pic>
    </p:spTree>
    <p:extLst>
      <p:ext uri="{BB962C8B-B14F-4D97-AF65-F5344CB8AC3E}">
        <p14:creationId xmlns:p14="http://schemas.microsoft.com/office/powerpoint/2010/main" val="2148049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344</TotalTime>
  <Words>1227</Words>
  <Application>Microsoft Office PowerPoint</Application>
  <PresentationFormat>Widescreen</PresentationFormat>
  <Paragraphs>90</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FrutigerNeueLTW1G-Book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Webber (He/Him)</dc:creator>
  <cp:lastModifiedBy>Jason Webber (He/Him)</cp:lastModifiedBy>
  <cp:revision>1</cp:revision>
  <dcterms:created xsi:type="dcterms:W3CDTF">2024-02-26T11:51:32Z</dcterms:created>
  <dcterms:modified xsi:type="dcterms:W3CDTF">2024-02-29T11:27:53Z</dcterms:modified>
</cp:coreProperties>
</file>