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2" r:id="rId5"/>
    <p:sldId id="284" r:id="rId6"/>
    <p:sldId id="286" r:id="rId7"/>
    <p:sldId id="287" r:id="rId8"/>
    <p:sldId id="288" r:id="rId9"/>
    <p:sldId id="290" r:id="rId10"/>
    <p:sldId id="28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57954-D3A8-4BEA-850A-BD488DAAE5C4}" v="7" dt="2024-02-29T10:36:20.870"/>
    <p1510:client id="{76505CF9-1934-4955-AA95-799DB87341BE}" v="40" dt="2024-02-28T13:22:18.376"/>
    <p1510:client id="{B01CEAD0-6CB1-4134-ACF4-C724427E4D12}" v="3" dt="2024-02-29T10:44:57.990"/>
    <p1510:client id="{CE14F688-A34B-4501-BEE4-7CE191A99098}" v="14" dt="2024-02-28T14:09:14.260"/>
    <p1510:client id="{D17251E5-9D97-41D4-88D0-510535D40FBC}" v="3" dt="2024-02-29T11:00:54.592"/>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257" autoAdjust="0"/>
  </p:normalViewPr>
  <p:slideViewPr>
    <p:cSldViewPr snapToGrid="0">
      <p:cViewPr varScale="1">
        <p:scale>
          <a:sx n="97" d="100"/>
          <a:sy n="97" d="100"/>
        </p:scale>
        <p:origin x="11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B01CEAD0-6CB1-4134-ACF4-C724427E4D12}"/>
    <pc:docChg chg="undo custSel modSld">
      <pc:chgData name="Jason Webber (He/Him)" userId="6c52e734-46d2-4b9e-be54-bcfaf0eb3c53" providerId="ADAL" clId="{B01CEAD0-6CB1-4134-ACF4-C724427E4D12}" dt="2024-02-29T10:48:19.310" v="298" actId="20577"/>
      <pc:docMkLst>
        <pc:docMk/>
      </pc:docMkLst>
      <pc:sldChg chg="addSp delSp modSp mod">
        <pc:chgData name="Jason Webber (He/Him)" userId="6c52e734-46d2-4b9e-be54-bcfaf0eb3c53" providerId="ADAL" clId="{B01CEAD0-6CB1-4134-ACF4-C724427E4D12}" dt="2024-02-29T10:42:08.200" v="20" actId="164"/>
        <pc:sldMkLst>
          <pc:docMk/>
          <pc:sldMk cId="736618207" sldId="256"/>
        </pc:sldMkLst>
        <pc:spChg chg="mod topLvl">
          <ac:chgData name="Jason Webber (He/Him)" userId="6c52e734-46d2-4b9e-be54-bcfaf0eb3c53" providerId="ADAL" clId="{B01CEAD0-6CB1-4134-ACF4-C724427E4D12}" dt="2024-02-29T10:42:08.200" v="20" actId="164"/>
          <ac:spMkLst>
            <pc:docMk/>
            <pc:sldMk cId="736618207" sldId="256"/>
            <ac:spMk id="2" creationId="{384E3EC4-82D9-77FC-2C5E-47E773D83A35}"/>
          </ac:spMkLst>
        </pc:spChg>
        <pc:spChg chg="mod topLvl">
          <ac:chgData name="Jason Webber (He/Him)" userId="6c52e734-46d2-4b9e-be54-bcfaf0eb3c53" providerId="ADAL" clId="{B01CEAD0-6CB1-4134-ACF4-C724427E4D12}" dt="2024-02-29T10:42:08.200" v="20" actId="164"/>
          <ac:spMkLst>
            <pc:docMk/>
            <pc:sldMk cId="736618207" sldId="256"/>
            <ac:spMk id="6" creationId="{33251EDA-1EA1-6A16-B1F1-CF893A8BA243}"/>
          </ac:spMkLst>
        </pc:spChg>
        <pc:spChg chg="mod topLvl">
          <ac:chgData name="Jason Webber (He/Him)" userId="6c52e734-46d2-4b9e-be54-bcfaf0eb3c53" providerId="ADAL" clId="{B01CEAD0-6CB1-4134-ACF4-C724427E4D12}" dt="2024-02-29T10:42:08.200" v="20" actId="164"/>
          <ac:spMkLst>
            <pc:docMk/>
            <pc:sldMk cId="736618207" sldId="256"/>
            <ac:spMk id="8" creationId="{D4843371-6525-1645-B225-52B482101E8C}"/>
          </ac:spMkLst>
        </pc:spChg>
        <pc:grpChg chg="add mod">
          <ac:chgData name="Jason Webber (He/Him)" userId="6c52e734-46d2-4b9e-be54-bcfaf0eb3c53" providerId="ADAL" clId="{B01CEAD0-6CB1-4134-ACF4-C724427E4D12}" dt="2024-02-29T10:42:08.200" v="20" actId="164"/>
          <ac:grpSpMkLst>
            <pc:docMk/>
            <pc:sldMk cId="736618207" sldId="256"/>
            <ac:grpSpMk id="11" creationId="{DFF6EF8B-59F3-5A80-3BD8-A6FB3CF40C31}"/>
          </ac:grpSpMkLst>
        </pc:grpChg>
        <pc:grpChg chg="add del">
          <ac:chgData name="Jason Webber (He/Him)" userId="6c52e734-46d2-4b9e-be54-bcfaf0eb3c53" providerId="ADAL" clId="{B01CEAD0-6CB1-4134-ACF4-C724427E4D12}" dt="2024-02-29T10:40:50.134" v="4" actId="165"/>
          <ac:grpSpMkLst>
            <pc:docMk/>
            <pc:sldMk cId="736618207" sldId="256"/>
            <ac:grpSpMk id="12" creationId="{FD185874-E476-7D58-03C1-8DB912AAA5FE}"/>
          </ac:grpSpMkLst>
        </pc:grpChg>
        <pc:picChg chg="add mod ord modCrop">
          <ac:chgData name="Jason Webber (He/Him)" userId="6c52e734-46d2-4b9e-be54-bcfaf0eb3c53" providerId="ADAL" clId="{B01CEAD0-6CB1-4134-ACF4-C724427E4D12}" dt="2024-02-29T10:42:08.200" v="20" actId="164"/>
          <ac:picMkLst>
            <pc:docMk/>
            <pc:sldMk cId="736618207" sldId="256"/>
            <ac:picMk id="4" creationId="{A2172FD7-35E3-780F-8194-8D27F29B31D9}"/>
          </ac:picMkLst>
        </pc:picChg>
        <pc:picChg chg="mod ord topLvl">
          <ac:chgData name="Jason Webber (He/Him)" userId="6c52e734-46d2-4b9e-be54-bcfaf0eb3c53" providerId="ADAL" clId="{B01CEAD0-6CB1-4134-ACF4-C724427E4D12}" dt="2024-02-29T10:42:08.200" v="20" actId="164"/>
          <ac:picMkLst>
            <pc:docMk/>
            <pc:sldMk cId="736618207" sldId="256"/>
            <ac:picMk id="5" creationId="{F302223B-DF9B-98CA-8960-7CF79A6F740A}"/>
          </ac:picMkLst>
        </pc:picChg>
        <pc:picChg chg="mod topLvl">
          <ac:chgData name="Jason Webber (He/Him)" userId="6c52e734-46d2-4b9e-be54-bcfaf0eb3c53" providerId="ADAL" clId="{B01CEAD0-6CB1-4134-ACF4-C724427E4D12}" dt="2024-02-29T10:42:08.200" v="20" actId="164"/>
          <ac:picMkLst>
            <pc:docMk/>
            <pc:sldMk cId="736618207" sldId="256"/>
            <ac:picMk id="7" creationId="{58B16365-3C6D-3E37-783A-44DB707417B8}"/>
          </ac:picMkLst>
        </pc:picChg>
        <pc:picChg chg="mod">
          <ac:chgData name="Jason Webber (He/Him)" userId="6c52e734-46d2-4b9e-be54-bcfaf0eb3c53" providerId="ADAL" clId="{B01CEAD0-6CB1-4134-ACF4-C724427E4D12}" dt="2024-02-29T10:42:08.200" v="20" actId="164"/>
          <ac:picMkLst>
            <pc:docMk/>
            <pc:sldMk cId="736618207" sldId="256"/>
            <ac:picMk id="9" creationId="{D5168FCA-337F-0A33-CC92-EE1E5556B48B}"/>
          </ac:picMkLst>
        </pc:picChg>
        <pc:picChg chg="del mod topLvl">
          <ac:chgData name="Jason Webber (He/Him)" userId="6c52e734-46d2-4b9e-be54-bcfaf0eb3c53" providerId="ADAL" clId="{B01CEAD0-6CB1-4134-ACF4-C724427E4D12}" dt="2024-02-29T10:41:40.690" v="16" actId="478"/>
          <ac:picMkLst>
            <pc:docMk/>
            <pc:sldMk cId="736618207" sldId="256"/>
            <ac:picMk id="10" creationId="{3916FB02-5BE1-5511-8D10-89AFA062CAA2}"/>
          </ac:picMkLst>
        </pc:picChg>
      </pc:sldChg>
      <pc:sldChg chg="modSp mod modNotesTx">
        <pc:chgData name="Jason Webber (He/Him)" userId="6c52e734-46d2-4b9e-be54-bcfaf0eb3c53" providerId="ADAL" clId="{B01CEAD0-6CB1-4134-ACF4-C724427E4D12}" dt="2024-02-29T10:43:53.980" v="114" actId="20577"/>
        <pc:sldMkLst>
          <pc:docMk/>
          <pc:sldMk cId="0" sldId="258"/>
        </pc:sldMkLst>
        <pc:spChg chg="mod">
          <ac:chgData name="Jason Webber (He/Him)" userId="6c52e734-46d2-4b9e-be54-bcfaf0eb3c53" providerId="ADAL" clId="{B01CEAD0-6CB1-4134-ACF4-C724427E4D12}" dt="2024-02-29T10:43:53.980" v="114" actId="20577"/>
          <ac:spMkLst>
            <pc:docMk/>
            <pc:sldMk cId="0" sldId="258"/>
            <ac:spMk id="3" creationId="{827D3387-604B-77B7-3DE7-E583EADC049F}"/>
          </ac:spMkLst>
        </pc:spChg>
      </pc:sldChg>
      <pc:sldChg chg="addSp delSp modSp mod modNotesTx">
        <pc:chgData name="Jason Webber (He/Him)" userId="6c52e734-46d2-4b9e-be54-bcfaf0eb3c53" providerId="ADAL" clId="{B01CEAD0-6CB1-4134-ACF4-C724427E4D12}" dt="2024-02-29T10:45:40.210" v="163" actId="20577"/>
        <pc:sldMkLst>
          <pc:docMk/>
          <pc:sldMk cId="3216824315" sldId="272"/>
        </pc:sldMkLst>
        <pc:spChg chg="mod">
          <ac:chgData name="Jason Webber (He/Him)" userId="6c52e734-46d2-4b9e-be54-bcfaf0eb3c53" providerId="ADAL" clId="{B01CEAD0-6CB1-4134-ACF4-C724427E4D12}" dt="2024-02-29T10:45:40.210" v="163" actId="20577"/>
          <ac:spMkLst>
            <pc:docMk/>
            <pc:sldMk cId="3216824315" sldId="272"/>
            <ac:spMk id="5" creationId="{E8F8BBAE-219B-6B3C-4F1B-A41CDBEEE230}"/>
          </ac:spMkLst>
        </pc:spChg>
        <pc:picChg chg="del">
          <ac:chgData name="Jason Webber (He/Him)" userId="6c52e734-46d2-4b9e-be54-bcfaf0eb3c53" providerId="ADAL" clId="{B01CEAD0-6CB1-4134-ACF4-C724427E4D12}" dt="2024-02-29T10:44:36.785" v="119" actId="478"/>
          <ac:picMkLst>
            <pc:docMk/>
            <pc:sldMk cId="3216824315" sldId="272"/>
            <ac:picMk id="3" creationId="{81EC6E74-185F-ECE6-3EFA-5C2A925720B3}"/>
          </ac:picMkLst>
        </pc:picChg>
        <pc:picChg chg="add mod ord">
          <ac:chgData name="Jason Webber (He/Him)" userId="6c52e734-46d2-4b9e-be54-bcfaf0eb3c53" providerId="ADAL" clId="{B01CEAD0-6CB1-4134-ACF4-C724427E4D12}" dt="2024-02-29T10:44:57.990" v="120"/>
          <ac:picMkLst>
            <pc:docMk/>
            <pc:sldMk cId="3216824315" sldId="272"/>
            <ac:picMk id="4" creationId="{A51EB435-F6CA-EBE1-243A-6B2C4BDE6575}"/>
          </ac:picMkLst>
        </pc:picChg>
      </pc:sldChg>
      <pc:sldChg chg="modSp mod">
        <pc:chgData name="Jason Webber (He/Him)" userId="6c52e734-46d2-4b9e-be54-bcfaf0eb3c53" providerId="ADAL" clId="{B01CEAD0-6CB1-4134-ACF4-C724427E4D12}" dt="2024-02-29T10:46:30.910" v="212" actId="404"/>
        <pc:sldMkLst>
          <pc:docMk/>
          <pc:sldMk cId="1357325056" sldId="286"/>
        </pc:sldMkLst>
        <pc:spChg chg="mod">
          <ac:chgData name="Jason Webber (He/Him)" userId="6c52e734-46d2-4b9e-be54-bcfaf0eb3c53" providerId="ADAL" clId="{B01CEAD0-6CB1-4134-ACF4-C724427E4D12}" dt="2024-02-29T10:46:30.910" v="212" actId="404"/>
          <ac:spMkLst>
            <pc:docMk/>
            <pc:sldMk cId="1357325056" sldId="286"/>
            <ac:spMk id="5" creationId="{21A16ED0-05E2-985D-5B92-A0FC2338CCC4}"/>
          </ac:spMkLst>
        </pc:spChg>
      </pc:sldChg>
      <pc:sldChg chg="modSp mod">
        <pc:chgData name="Jason Webber (He/Him)" userId="6c52e734-46d2-4b9e-be54-bcfaf0eb3c53" providerId="ADAL" clId="{B01CEAD0-6CB1-4134-ACF4-C724427E4D12}" dt="2024-02-29T10:47:29.490" v="259" actId="20577"/>
        <pc:sldMkLst>
          <pc:docMk/>
          <pc:sldMk cId="2884806994" sldId="287"/>
        </pc:sldMkLst>
        <pc:spChg chg="mod">
          <ac:chgData name="Jason Webber (He/Him)" userId="6c52e734-46d2-4b9e-be54-bcfaf0eb3c53" providerId="ADAL" clId="{B01CEAD0-6CB1-4134-ACF4-C724427E4D12}" dt="2024-02-29T10:47:29.490" v="259" actId="20577"/>
          <ac:spMkLst>
            <pc:docMk/>
            <pc:sldMk cId="2884806994" sldId="287"/>
            <ac:spMk id="5" creationId="{B14CA859-5F67-87F3-F5AA-D5544EBB8C24}"/>
          </ac:spMkLst>
        </pc:spChg>
      </pc:sldChg>
      <pc:sldChg chg="modSp mod">
        <pc:chgData name="Jason Webber (He/Him)" userId="6c52e734-46d2-4b9e-be54-bcfaf0eb3c53" providerId="ADAL" clId="{B01CEAD0-6CB1-4134-ACF4-C724427E4D12}" dt="2024-02-29T10:48:19.310" v="298" actId="20577"/>
        <pc:sldMkLst>
          <pc:docMk/>
          <pc:sldMk cId="3501946991" sldId="288"/>
        </pc:sldMkLst>
        <pc:spChg chg="mod">
          <ac:chgData name="Jason Webber (He/Him)" userId="6c52e734-46d2-4b9e-be54-bcfaf0eb3c53" providerId="ADAL" clId="{B01CEAD0-6CB1-4134-ACF4-C724427E4D12}" dt="2024-02-29T10:48:19.310" v="298" actId="20577"/>
          <ac:spMkLst>
            <pc:docMk/>
            <pc:sldMk cId="3501946991" sldId="288"/>
            <ac:spMk id="5" creationId="{4843756C-E66C-7C77-96CC-2C6922B2C4D5}"/>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50957954-D3A8-4BEA-850A-BD488DAAE5C4}"/>
    <pc:docChg chg="undo custSel modSld">
      <pc:chgData name="Jason Webber (He/Him)" userId="6c52e734-46d2-4b9e-be54-bcfaf0eb3c53" providerId="ADAL" clId="{50957954-D3A8-4BEA-850A-BD488DAAE5C4}" dt="2024-02-29T10:39:15.640" v="348" actId="20577"/>
      <pc:docMkLst>
        <pc:docMk/>
      </pc:docMkLst>
      <pc:sldChg chg="addSp delSp modSp mod">
        <pc:chgData name="Jason Webber (He/Him)" userId="6c52e734-46d2-4b9e-be54-bcfaf0eb3c53" providerId="ADAL" clId="{50957954-D3A8-4BEA-850A-BD488DAAE5C4}" dt="2024-02-29T10:32:15.551" v="66" actId="164"/>
        <pc:sldMkLst>
          <pc:docMk/>
          <pc:sldMk cId="736618207" sldId="256"/>
        </pc:sldMkLst>
        <pc:spChg chg="mod">
          <ac:chgData name="Jason Webber (He/Him)" userId="6c52e734-46d2-4b9e-be54-bcfaf0eb3c53" providerId="ADAL" clId="{50957954-D3A8-4BEA-850A-BD488DAAE5C4}" dt="2024-02-29T10:32:15.551" v="66" actId="164"/>
          <ac:spMkLst>
            <pc:docMk/>
            <pc:sldMk cId="736618207" sldId="256"/>
            <ac:spMk id="2" creationId="{384E3EC4-82D9-77FC-2C5E-47E773D83A35}"/>
          </ac:spMkLst>
        </pc:spChg>
        <pc:spChg chg="mod">
          <ac:chgData name="Jason Webber (He/Him)" userId="6c52e734-46d2-4b9e-be54-bcfaf0eb3c53" providerId="ADAL" clId="{50957954-D3A8-4BEA-850A-BD488DAAE5C4}" dt="2024-02-29T10:32:15.551" v="66" actId="164"/>
          <ac:spMkLst>
            <pc:docMk/>
            <pc:sldMk cId="736618207" sldId="256"/>
            <ac:spMk id="6" creationId="{33251EDA-1EA1-6A16-B1F1-CF893A8BA243}"/>
          </ac:spMkLst>
        </pc:spChg>
        <pc:spChg chg="add mod">
          <ac:chgData name="Jason Webber (He/Him)" userId="6c52e734-46d2-4b9e-be54-bcfaf0eb3c53" providerId="ADAL" clId="{50957954-D3A8-4BEA-850A-BD488DAAE5C4}" dt="2024-02-29T10:32:15.551" v="66" actId="164"/>
          <ac:spMkLst>
            <pc:docMk/>
            <pc:sldMk cId="736618207" sldId="256"/>
            <ac:spMk id="8" creationId="{D4843371-6525-1645-B225-52B482101E8C}"/>
          </ac:spMkLst>
        </pc:spChg>
        <pc:grpChg chg="add mod">
          <ac:chgData name="Jason Webber (He/Him)" userId="6c52e734-46d2-4b9e-be54-bcfaf0eb3c53" providerId="ADAL" clId="{50957954-D3A8-4BEA-850A-BD488DAAE5C4}" dt="2024-02-29T10:32:07.394" v="65" actId="164"/>
          <ac:grpSpMkLst>
            <pc:docMk/>
            <pc:sldMk cId="736618207" sldId="256"/>
            <ac:grpSpMk id="11" creationId="{0D889D00-ECE9-794C-2CA6-673732E016C9}"/>
          </ac:grpSpMkLst>
        </pc:grpChg>
        <pc:grpChg chg="add mod">
          <ac:chgData name="Jason Webber (He/Him)" userId="6c52e734-46d2-4b9e-be54-bcfaf0eb3c53" providerId="ADAL" clId="{50957954-D3A8-4BEA-850A-BD488DAAE5C4}" dt="2024-02-29T10:32:15.551" v="66" actId="164"/>
          <ac:grpSpMkLst>
            <pc:docMk/>
            <pc:sldMk cId="736618207" sldId="256"/>
            <ac:grpSpMk id="12" creationId="{FD185874-E476-7D58-03C1-8DB912AAA5FE}"/>
          </ac:grpSpMkLst>
        </pc:grpChg>
        <pc:picChg chg="add del mod">
          <ac:chgData name="Jason Webber (He/Him)" userId="6c52e734-46d2-4b9e-be54-bcfaf0eb3c53" providerId="ADAL" clId="{50957954-D3A8-4BEA-850A-BD488DAAE5C4}" dt="2024-02-29T10:28:08.081" v="16" actId="478"/>
          <ac:picMkLst>
            <pc:docMk/>
            <pc:sldMk cId="736618207" sldId="256"/>
            <ac:picMk id="3" creationId="{2DE0F585-947C-3E05-17F7-D11B5BD32E9F}"/>
          </ac:picMkLst>
        </pc:picChg>
        <pc:picChg chg="mod ord">
          <ac:chgData name="Jason Webber (He/Him)" userId="6c52e734-46d2-4b9e-be54-bcfaf0eb3c53" providerId="ADAL" clId="{50957954-D3A8-4BEA-850A-BD488DAAE5C4}" dt="2024-02-29T10:32:15.551" v="66" actId="164"/>
          <ac:picMkLst>
            <pc:docMk/>
            <pc:sldMk cId="736618207" sldId="256"/>
            <ac:picMk id="5" creationId="{F302223B-DF9B-98CA-8960-7CF79A6F740A}"/>
          </ac:picMkLst>
        </pc:picChg>
        <pc:picChg chg="add mod ord modCrop">
          <ac:chgData name="Jason Webber (He/Him)" userId="6c52e734-46d2-4b9e-be54-bcfaf0eb3c53" providerId="ADAL" clId="{50957954-D3A8-4BEA-850A-BD488DAAE5C4}" dt="2024-02-29T10:32:15.551" v="66" actId="164"/>
          <ac:picMkLst>
            <pc:docMk/>
            <pc:sldMk cId="736618207" sldId="256"/>
            <ac:picMk id="7" creationId="{58B16365-3C6D-3E37-783A-44DB707417B8}"/>
          </ac:picMkLst>
        </pc:picChg>
        <pc:picChg chg="mod">
          <ac:chgData name="Jason Webber (He/Him)" userId="6c52e734-46d2-4b9e-be54-bcfaf0eb3c53" providerId="ADAL" clId="{50957954-D3A8-4BEA-850A-BD488DAAE5C4}" dt="2024-02-29T10:32:07.394" v="65" actId="164"/>
          <ac:picMkLst>
            <pc:docMk/>
            <pc:sldMk cId="736618207" sldId="256"/>
            <ac:picMk id="9" creationId="{D5168FCA-337F-0A33-CC92-EE1E5556B48B}"/>
          </ac:picMkLst>
        </pc:picChg>
        <pc:picChg chg="add mod modCrop">
          <ac:chgData name="Jason Webber (He/Him)" userId="6c52e734-46d2-4b9e-be54-bcfaf0eb3c53" providerId="ADAL" clId="{50957954-D3A8-4BEA-850A-BD488DAAE5C4}" dt="2024-02-29T10:32:15.551" v="66" actId="164"/>
          <ac:picMkLst>
            <pc:docMk/>
            <pc:sldMk cId="736618207" sldId="256"/>
            <ac:picMk id="10" creationId="{3916FB02-5BE1-5511-8D10-89AFA062CAA2}"/>
          </ac:picMkLst>
        </pc:picChg>
      </pc:sldChg>
      <pc:sldChg chg="modSp mod modNotesTx">
        <pc:chgData name="Jason Webber (He/Him)" userId="6c52e734-46d2-4b9e-be54-bcfaf0eb3c53" providerId="ADAL" clId="{50957954-D3A8-4BEA-850A-BD488DAAE5C4}" dt="2024-02-29T10:34:33.003" v="188" actId="20577"/>
        <pc:sldMkLst>
          <pc:docMk/>
          <pc:sldMk cId="0" sldId="258"/>
        </pc:sldMkLst>
        <pc:spChg chg="mod">
          <ac:chgData name="Jason Webber (He/Him)" userId="6c52e734-46d2-4b9e-be54-bcfaf0eb3c53" providerId="ADAL" clId="{50957954-D3A8-4BEA-850A-BD488DAAE5C4}" dt="2024-02-29T10:33:22.086" v="101" actId="20577"/>
          <ac:spMkLst>
            <pc:docMk/>
            <pc:sldMk cId="0" sldId="258"/>
            <ac:spMk id="3" creationId="{827D3387-604B-77B7-3DE7-E583EADC049F}"/>
          </ac:spMkLst>
        </pc:spChg>
      </pc:sldChg>
      <pc:sldChg chg="addSp delSp modSp mod modNotesTx">
        <pc:chgData name="Jason Webber (He/Him)" userId="6c52e734-46d2-4b9e-be54-bcfaf0eb3c53" providerId="ADAL" clId="{50957954-D3A8-4BEA-850A-BD488DAAE5C4}" dt="2024-02-29T10:36:31.980" v="212" actId="20577"/>
        <pc:sldMkLst>
          <pc:docMk/>
          <pc:sldMk cId="3216824315" sldId="272"/>
        </pc:sldMkLst>
        <pc:spChg chg="mod">
          <ac:chgData name="Jason Webber (He/Him)" userId="6c52e734-46d2-4b9e-be54-bcfaf0eb3c53" providerId="ADAL" clId="{50957954-D3A8-4BEA-850A-BD488DAAE5C4}" dt="2024-02-29T10:36:31.980" v="212" actId="20577"/>
          <ac:spMkLst>
            <pc:docMk/>
            <pc:sldMk cId="3216824315" sldId="272"/>
            <ac:spMk id="5" creationId="{E8F8BBAE-219B-6B3C-4F1B-A41CDBEEE230}"/>
          </ac:spMkLst>
        </pc:spChg>
        <pc:picChg chg="add mod ord">
          <ac:chgData name="Jason Webber (He/Him)" userId="6c52e734-46d2-4b9e-be54-bcfaf0eb3c53" providerId="ADAL" clId="{50957954-D3A8-4BEA-850A-BD488DAAE5C4}" dt="2024-02-29T10:36:20.870" v="194"/>
          <ac:picMkLst>
            <pc:docMk/>
            <pc:sldMk cId="3216824315" sldId="272"/>
            <ac:picMk id="3" creationId="{81EC6E74-185F-ECE6-3EFA-5C2A925720B3}"/>
          </ac:picMkLst>
        </pc:picChg>
        <pc:picChg chg="del">
          <ac:chgData name="Jason Webber (He/Him)" userId="6c52e734-46d2-4b9e-be54-bcfaf0eb3c53" providerId="ADAL" clId="{50957954-D3A8-4BEA-850A-BD488DAAE5C4}" dt="2024-02-29T10:36:09.435" v="193" actId="478"/>
          <ac:picMkLst>
            <pc:docMk/>
            <pc:sldMk cId="3216824315" sldId="272"/>
            <ac:picMk id="8" creationId="{93682A37-4D7D-3FA9-A2E7-7DAB91A24B67}"/>
          </ac:picMkLst>
        </pc:picChg>
      </pc:sldChg>
      <pc:sldChg chg="modSp mod">
        <pc:chgData name="Jason Webber (He/Him)" userId="6c52e734-46d2-4b9e-be54-bcfaf0eb3c53" providerId="ADAL" clId="{50957954-D3A8-4BEA-850A-BD488DAAE5C4}" dt="2024-02-29T10:37:20.300" v="246" actId="20577"/>
        <pc:sldMkLst>
          <pc:docMk/>
          <pc:sldMk cId="1357325056" sldId="286"/>
        </pc:sldMkLst>
        <pc:spChg chg="mod">
          <ac:chgData name="Jason Webber (He/Him)" userId="6c52e734-46d2-4b9e-be54-bcfaf0eb3c53" providerId="ADAL" clId="{50957954-D3A8-4BEA-850A-BD488DAAE5C4}" dt="2024-02-29T10:37:20.300" v="246" actId="20577"/>
          <ac:spMkLst>
            <pc:docMk/>
            <pc:sldMk cId="1357325056" sldId="286"/>
            <ac:spMk id="5" creationId="{21A16ED0-05E2-985D-5B92-A0FC2338CCC4}"/>
          </ac:spMkLst>
        </pc:spChg>
      </pc:sldChg>
      <pc:sldChg chg="modSp mod">
        <pc:chgData name="Jason Webber (He/Him)" userId="6c52e734-46d2-4b9e-be54-bcfaf0eb3c53" providerId="ADAL" clId="{50957954-D3A8-4BEA-850A-BD488DAAE5C4}" dt="2024-02-29T10:38:26.331" v="302" actId="20577"/>
        <pc:sldMkLst>
          <pc:docMk/>
          <pc:sldMk cId="2884806994" sldId="287"/>
        </pc:sldMkLst>
        <pc:spChg chg="mod">
          <ac:chgData name="Jason Webber (He/Him)" userId="6c52e734-46d2-4b9e-be54-bcfaf0eb3c53" providerId="ADAL" clId="{50957954-D3A8-4BEA-850A-BD488DAAE5C4}" dt="2024-02-29T10:38:26.331" v="302" actId="20577"/>
          <ac:spMkLst>
            <pc:docMk/>
            <pc:sldMk cId="2884806994" sldId="287"/>
            <ac:spMk id="5" creationId="{B14CA859-5F67-87F3-F5AA-D5544EBB8C24}"/>
          </ac:spMkLst>
        </pc:spChg>
      </pc:sldChg>
      <pc:sldChg chg="addSp delSp modSp mod">
        <pc:chgData name="Jason Webber (He/Him)" userId="6c52e734-46d2-4b9e-be54-bcfaf0eb3c53" providerId="ADAL" clId="{50957954-D3A8-4BEA-850A-BD488DAAE5C4}" dt="2024-02-29T10:39:15.640" v="348" actId="20577"/>
        <pc:sldMkLst>
          <pc:docMk/>
          <pc:sldMk cId="3501946991" sldId="288"/>
        </pc:sldMkLst>
        <pc:spChg chg="add del mod">
          <ac:chgData name="Jason Webber (He/Him)" userId="6c52e734-46d2-4b9e-be54-bcfaf0eb3c53" providerId="ADAL" clId="{50957954-D3A8-4BEA-850A-BD488DAAE5C4}" dt="2024-02-29T10:39:15.640" v="348" actId="20577"/>
          <ac:spMkLst>
            <pc:docMk/>
            <pc:sldMk cId="3501946991" sldId="288"/>
            <ac:spMk id="5" creationId="{4843756C-E66C-7C77-96CC-2C6922B2C4D5}"/>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docChgLst>
    <pc:chgData name="Jason Webber (He/Him)" userId="6c52e734-46d2-4b9e-be54-bcfaf0eb3c53" providerId="ADAL" clId="{D17251E5-9D97-41D4-88D0-510535D40FBC}"/>
    <pc:docChg chg="undo custSel modSld">
      <pc:chgData name="Jason Webber (He/Him)" userId="6c52e734-46d2-4b9e-be54-bcfaf0eb3c53" providerId="ADAL" clId="{D17251E5-9D97-41D4-88D0-510535D40FBC}" dt="2024-02-29T11:28:15.234" v="236" actId="20577"/>
      <pc:docMkLst>
        <pc:docMk/>
      </pc:docMkLst>
      <pc:sldChg chg="addSp delSp modSp mod">
        <pc:chgData name="Jason Webber (He/Him)" userId="6c52e734-46d2-4b9e-be54-bcfaf0eb3c53" providerId="ADAL" clId="{D17251E5-9D97-41D4-88D0-510535D40FBC}" dt="2024-02-29T10:58:23.751" v="9" actId="1076"/>
        <pc:sldMkLst>
          <pc:docMk/>
          <pc:sldMk cId="736618207" sldId="256"/>
        </pc:sldMkLst>
        <pc:spChg chg="mod topLvl">
          <ac:chgData name="Jason Webber (He/Him)" userId="6c52e734-46d2-4b9e-be54-bcfaf0eb3c53" providerId="ADAL" clId="{D17251E5-9D97-41D4-88D0-510535D40FBC}" dt="2024-02-29T10:58:09.669" v="8" actId="164"/>
          <ac:spMkLst>
            <pc:docMk/>
            <pc:sldMk cId="736618207" sldId="256"/>
            <ac:spMk id="2" creationId="{384E3EC4-82D9-77FC-2C5E-47E773D83A35}"/>
          </ac:spMkLst>
        </pc:spChg>
        <pc:spChg chg="mod topLvl">
          <ac:chgData name="Jason Webber (He/Him)" userId="6c52e734-46d2-4b9e-be54-bcfaf0eb3c53" providerId="ADAL" clId="{D17251E5-9D97-41D4-88D0-510535D40FBC}" dt="2024-02-29T10:58:09.669" v="8" actId="164"/>
          <ac:spMkLst>
            <pc:docMk/>
            <pc:sldMk cId="736618207" sldId="256"/>
            <ac:spMk id="6" creationId="{33251EDA-1EA1-6A16-B1F1-CF893A8BA243}"/>
          </ac:spMkLst>
        </pc:spChg>
        <pc:spChg chg="mod ord topLvl">
          <ac:chgData name="Jason Webber (He/Him)" userId="6c52e734-46d2-4b9e-be54-bcfaf0eb3c53" providerId="ADAL" clId="{D17251E5-9D97-41D4-88D0-510535D40FBC}" dt="2024-02-29T10:58:09.669" v="8" actId="164"/>
          <ac:spMkLst>
            <pc:docMk/>
            <pc:sldMk cId="736618207" sldId="256"/>
            <ac:spMk id="8" creationId="{D4843371-6525-1645-B225-52B482101E8C}"/>
          </ac:spMkLst>
        </pc:spChg>
        <pc:grpChg chg="del">
          <ac:chgData name="Jason Webber (He/Him)" userId="6c52e734-46d2-4b9e-be54-bcfaf0eb3c53" providerId="ADAL" clId="{D17251E5-9D97-41D4-88D0-510535D40FBC}" dt="2024-02-29T10:57:41.693" v="1" actId="165"/>
          <ac:grpSpMkLst>
            <pc:docMk/>
            <pc:sldMk cId="736618207" sldId="256"/>
            <ac:grpSpMk id="11" creationId="{DFF6EF8B-59F3-5A80-3BD8-A6FB3CF40C31}"/>
          </ac:grpSpMkLst>
        </pc:grpChg>
        <pc:grpChg chg="add mod">
          <ac:chgData name="Jason Webber (He/Him)" userId="6c52e734-46d2-4b9e-be54-bcfaf0eb3c53" providerId="ADAL" clId="{D17251E5-9D97-41D4-88D0-510535D40FBC}" dt="2024-02-29T10:58:09.669" v="8" actId="164"/>
          <ac:grpSpMkLst>
            <pc:docMk/>
            <pc:sldMk cId="736618207" sldId="256"/>
            <ac:grpSpMk id="12" creationId="{B6C249C2-2480-6D49-762E-7BABAFF0DEC8}"/>
          </ac:grpSpMkLst>
        </pc:grpChg>
        <pc:picChg chg="del mod topLvl">
          <ac:chgData name="Jason Webber (He/Him)" userId="6c52e734-46d2-4b9e-be54-bcfaf0eb3c53" providerId="ADAL" clId="{D17251E5-9D97-41D4-88D0-510535D40FBC}" dt="2024-02-29T10:57:51.090" v="4" actId="478"/>
          <ac:picMkLst>
            <pc:docMk/>
            <pc:sldMk cId="736618207" sldId="256"/>
            <ac:picMk id="4" creationId="{A2172FD7-35E3-780F-8194-8D27F29B31D9}"/>
          </ac:picMkLst>
        </pc:picChg>
        <pc:picChg chg="mod ord topLvl">
          <ac:chgData name="Jason Webber (He/Him)" userId="6c52e734-46d2-4b9e-be54-bcfaf0eb3c53" providerId="ADAL" clId="{D17251E5-9D97-41D4-88D0-510535D40FBC}" dt="2024-02-29T10:58:09.669" v="8" actId="164"/>
          <ac:picMkLst>
            <pc:docMk/>
            <pc:sldMk cId="736618207" sldId="256"/>
            <ac:picMk id="5" creationId="{F302223B-DF9B-98CA-8960-7CF79A6F740A}"/>
          </ac:picMkLst>
        </pc:picChg>
        <pc:picChg chg="mod topLvl">
          <ac:chgData name="Jason Webber (He/Him)" userId="6c52e734-46d2-4b9e-be54-bcfaf0eb3c53" providerId="ADAL" clId="{D17251E5-9D97-41D4-88D0-510535D40FBC}" dt="2024-02-29T10:58:09.669" v="8" actId="164"/>
          <ac:picMkLst>
            <pc:docMk/>
            <pc:sldMk cId="736618207" sldId="256"/>
            <ac:picMk id="7" creationId="{58B16365-3C6D-3E37-783A-44DB707417B8}"/>
          </ac:picMkLst>
        </pc:picChg>
        <pc:picChg chg="mod topLvl">
          <ac:chgData name="Jason Webber (He/Him)" userId="6c52e734-46d2-4b9e-be54-bcfaf0eb3c53" providerId="ADAL" clId="{D17251E5-9D97-41D4-88D0-510535D40FBC}" dt="2024-02-29T10:58:09.669" v="8" actId="164"/>
          <ac:picMkLst>
            <pc:docMk/>
            <pc:sldMk cId="736618207" sldId="256"/>
            <ac:picMk id="9" creationId="{D5168FCA-337F-0A33-CC92-EE1E5556B48B}"/>
          </ac:picMkLst>
        </pc:picChg>
        <pc:picChg chg="add mod ord">
          <ac:chgData name="Jason Webber (He/Him)" userId="6c52e734-46d2-4b9e-be54-bcfaf0eb3c53" providerId="ADAL" clId="{D17251E5-9D97-41D4-88D0-510535D40FBC}" dt="2024-02-29T10:58:23.751" v="9" actId="1076"/>
          <ac:picMkLst>
            <pc:docMk/>
            <pc:sldMk cId="736618207" sldId="256"/>
            <ac:picMk id="10" creationId="{80D479D5-7D06-EE7B-3A8F-783D618CF962}"/>
          </ac:picMkLst>
        </pc:picChg>
      </pc:sldChg>
      <pc:sldChg chg="modSp mod modNotesTx">
        <pc:chgData name="Jason Webber (He/Him)" userId="6c52e734-46d2-4b9e-be54-bcfaf0eb3c53" providerId="ADAL" clId="{D17251E5-9D97-41D4-88D0-510535D40FBC}" dt="2024-02-29T11:00:21.249" v="88" actId="20577"/>
        <pc:sldMkLst>
          <pc:docMk/>
          <pc:sldMk cId="0" sldId="258"/>
        </pc:sldMkLst>
        <pc:spChg chg="mod">
          <ac:chgData name="Jason Webber (He/Him)" userId="6c52e734-46d2-4b9e-be54-bcfaf0eb3c53" providerId="ADAL" clId="{D17251E5-9D97-41D4-88D0-510535D40FBC}" dt="2024-02-29T10:59:01.847" v="21" actId="20577"/>
          <ac:spMkLst>
            <pc:docMk/>
            <pc:sldMk cId="0" sldId="258"/>
            <ac:spMk id="3" creationId="{827D3387-604B-77B7-3DE7-E583EADC049F}"/>
          </ac:spMkLst>
        </pc:spChg>
      </pc:sldChg>
      <pc:sldChg chg="addSp delSp modSp mod modNotesTx">
        <pc:chgData name="Jason Webber (He/Him)" userId="6c52e734-46d2-4b9e-be54-bcfaf0eb3c53" providerId="ADAL" clId="{D17251E5-9D97-41D4-88D0-510535D40FBC}" dt="2024-02-29T11:28:15.234" v="236" actId="20577"/>
        <pc:sldMkLst>
          <pc:docMk/>
          <pc:sldMk cId="3216824315" sldId="272"/>
        </pc:sldMkLst>
        <pc:spChg chg="mod">
          <ac:chgData name="Jason Webber (He/Him)" userId="6c52e734-46d2-4b9e-be54-bcfaf0eb3c53" providerId="ADAL" clId="{D17251E5-9D97-41D4-88D0-510535D40FBC}" dt="2024-02-29T11:28:15.234" v="236" actId="20577"/>
          <ac:spMkLst>
            <pc:docMk/>
            <pc:sldMk cId="3216824315" sldId="272"/>
            <ac:spMk id="5" creationId="{E8F8BBAE-219B-6B3C-4F1B-A41CDBEEE230}"/>
          </ac:spMkLst>
        </pc:spChg>
        <pc:picChg chg="add mod ord">
          <ac:chgData name="Jason Webber (He/Him)" userId="6c52e734-46d2-4b9e-be54-bcfaf0eb3c53" providerId="ADAL" clId="{D17251E5-9D97-41D4-88D0-510535D40FBC}" dt="2024-02-29T11:00:54.592" v="94"/>
          <ac:picMkLst>
            <pc:docMk/>
            <pc:sldMk cId="3216824315" sldId="272"/>
            <ac:picMk id="3" creationId="{897BDE69-EF34-D61B-18D6-52511EA4C5AD}"/>
          </ac:picMkLst>
        </pc:picChg>
        <pc:picChg chg="del">
          <ac:chgData name="Jason Webber (He/Him)" userId="6c52e734-46d2-4b9e-be54-bcfaf0eb3c53" providerId="ADAL" clId="{D17251E5-9D97-41D4-88D0-510535D40FBC}" dt="2024-02-29T11:00:45.644" v="93" actId="478"/>
          <ac:picMkLst>
            <pc:docMk/>
            <pc:sldMk cId="3216824315" sldId="272"/>
            <ac:picMk id="4" creationId="{A51EB435-F6CA-EBE1-243A-6B2C4BDE6575}"/>
          </ac:picMkLst>
        </pc:picChg>
      </pc:sldChg>
      <pc:sldChg chg="modSp mod">
        <pc:chgData name="Jason Webber (He/Him)" userId="6c52e734-46d2-4b9e-be54-bcfaf0eb3c53" providerId="ADAL" clId="{D17251E5-9D97-41D4-88D0-510535D40FBC}" dt="2024-02-29T11:02:11.539" v="146" actId="20577"/>
        <pc:sldMkLst>
          <pc:docMk/>
          <pc:sldMk cId="1357325056" sldId="286"/>
        </pc:sldMkLst>
        <pc:spChg chg="mod">
          <ac:chgData name="Jason Webber (He/Him)" userId="6c52e734-46d2-4b9e-be54-bcfaf0eb3c53" providerId="ADAL" clId="{D17251E5-9D97-41D4-88D0-510535D40FBC}" dt="2024-02-29T11:02:11.539" v="146" actId="20577"/>
          <ac:spMkLst>
            <pc:docMk/>
            <pc:sldMk cId="1357325056" sldId="286"/>
            <ac:spMk id="5" creationId="{21A16ED0-05E2-985D-5B92-A0FC2338CCC4}"/>
          </ac:spMkLst>
        </pc:spChg>
      </pc:sldChg>
      <pc:sldChg chg="modSp mod">
        <pc:chgData name="Jason Webber (He/Him)" userId="6c52e734-46d2-4b9e-be54-bcfaf0eb3c53" providerId="ADAL" clId="{D17251E5-9D97-41D4-88D0-510535D40FBC}" dt="2024-02-29T11:03:04.379" v="198" actId="20577"/>
        <pc:sldMkLst>
          <pc:docMk/>
          <pc:sldMk cId="2884806994" sldId="287"/>
        </pc:sldMkLst>
        <pc:spChg chg="mod">
          <ac:chgData name="Jason Webber (He/Him)" userId="6c52e734-46d2-4b9e-be54-bcfaf0eb3c53" providerId="ADAL" clId="{D17251E5-9D97-41D4-88D0-510535D40FBC}" dt="2024-02-29T11:03:04.379" v="198" actId="20577"/>
          <ac:spMkLst>
            <pc:docMk/>
            <pc:sldMk cId="2884806994" sldId="287"/>
            <ac:spMk id="5" creationId="{B14CA859-5F67-87F3-F5AA-D5544EBB8C24}"/>
          </ac:spMkLst>
        </pc:spChg>
      </pc:sldChg>
      <pc:sldChg chg="modSp mod">
        <pc:chgData name="Jason Webber (He/Him)" userId="6c52e734-46d2-4b9e-be54-bcfaf0eb3c53" providerId="ADAL" clId="{D17251E5-9D97-41D4-88D0-510535D40FBC}" dt="2024-02-29T11:03:56.228" v="230" actId="20577"/>
        <pc:sldMkLst>
          <pc:docMk/>
          <pc:sldMk cId="3501946991" sldId="288"/>
        </pc:sldMkLst>
        <pc:spChg chg="mod">
          <ac:chgData name="Jason Webber (He/Him)" userId="6c52e734-46d2-4b9e-be54-bcfaf0eb3c53" providerId="ADAL" clId="{D17251E5-9D97-41D4-88D0-510535D40FBC}" dt="2024-02-29T11:03:56.228" v="230" actId="20577"/>
          <ac:spMkLst>
            <pc:docMk/>
            <pc:sldMk cId="3501946991" sldId="288"/>
            <ac:spMk id="5" creationId="{4843756C-E66C-7C77-96CC-2C6922B2C4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a:t>
            </a:fld>
            <a:endParaRPr lang="en-GB"/>
          </a:p>
        </p:txBody>
      </p:sp>
    </p:spTree>
    <p:extLst>
      <p:ext uri="{BB962C8B-B14F-4D97-AF65-F5344CB8AC3E}">
        <p14:creationId xmlns:p14="http://schemas.microsoft.com/office/powerpoint/2010/main" val="33090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on sexism, and then hold an open discussion about preventing and fighting this form of discrimination in football. I am here as your session leader today. I am happy to be able to share this experience with you, and hope that we can come together to create a safe and open space for discussion. Together we will look at how we as individuals but also as a group, can look to ensure that sexism has no place in football. When speaking about sexism, we speak about hateful and discriminatory actions, activities, words, and symbols that are based on the idea that one sex/or gender identity is superior to another. This is not the case. Sexism comes with a range of issues, for example creating challenges for women to be given the same respect as men or creating stereotypes around what is considered the role of a man or a woman. Sexism has no place in football. As players, and as a team, you can all play a part in ensuring that no one faces sexism within </a:t>
            </a:r>
            <a:r>
              <a:rPr lang="en-GB" sz="1800" b="0" i="0" u="none" strike="noStrike" baseline="0" dirty="0">
                <a:solidFill>
                  <a:srgbClr val="4D4D4F"/>
                </a:solidFill>
                <a:latin typeface="FrutigerNeueLTW1G-Book"/>
              </a:rPr>
              <a:t>the game. </a:t>
            </a:r>
            <a:r>
              <a:rPr lang="en-US" sz="1800" b="0" i="0" u="none" strike="noStrike" baseline="0" dirty="0">
                <a:solidFill>
                  <a:srgbClr val="4D4D4F"/>
                </a:solidFill>
                <a:latin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CLUB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https://www.uefa.tv/video/vod/376094/?playlistId=11230</a:t>
            </a:r>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4/?playlistId=112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6C249C2-2480-6D49-762E-7BABAFF0DEC8}"/>
              </a:ext>
            </a:extLst>
          </p:cNvPr>
          <p:cNvGrpSpPr/>
          <p:nvPr/>
        </p:nvGrpSpPr>
        <p:grpSpPr>
          <a:xfrm>
            <a:off x="-23363" y="-9538"/>
            <a:ext cx="12598719" cy="6867538"/>
            <a:chOff x="-23363" y="-9538"/>
            <a:chExt cx="12598719" cy="6867538"/>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3"/>
            <a:srcRect r="330"/>
            <a:stretch/>
          </p:blipFill>
          <p:spPr>
            <a:xfrm>
              <a:off x="9525" y="-9525"/>
              <a:ext cx="12192001" cy="6867525"/>
            </a:xfrm>
            <a:prstGeom prst="rect">
              <a:avLst/>
            </a:prstGeom>
          </p:spPr>
        </p:pic>
        <p:sp>
          <p:nvSpPr>
            <p:cNvPr id="8" name="Rectangle 7">
              <a:extLst>
                <a:ext uri="{FF2B5EF4-FFF2-40B4-BE49-F238E27FC236}">
                  <a16:creationId xmlns:a16="http://schemas.microsoft.com/office/drawing/2014/main" id="{D4843371-6525-1645-B225-52B482101E8C}"/>
                </a:ext>
              </a:extLst>
            </p:cNvPr>
            <p:cNvSpPr/>
            <p:nvPr/>
          </p:nvSpPr>
          <p:spPr>
            <a:xfrm>
              <a:off x="0" y="3429000"/>
              <a:ext cx="8168167" cy="3382721"/>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80D479D5-7D06-EE7B-3A8F-783D618CF962}"/>
                </a:ext>
              </a:extLst>
            </p:cNvPr>
            <p:cNvPicPr>
              <a:picLocks noChangeAspect="1"/>
            </p:cNvPicPr>
            <p:nvPr/>
          </p:nvPicPr>
          <p:blipFill>
            <a:blip r:embed="rId4"/>
            <a:stretch>
              <a:fillRect/>
            </a:stretch>
          </p:blipFill>
          <p:spPr>
            <a:xfrm>
              <a:off x="1493798" y="3516097"/>
              <a:ext cx="5468113" cy="2429214"/>
            </a:xfrm>
            <a:prstGeom prst="rect">
              <a:avLst/>
            </a:prstGeom>
          </p:spPr>
        </p:pic>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pic>
          <p:nvPicPr>
            <p:cNvPr id="7" name="Picture 6">
              <a:extLst>
                <a:ext uri="{FF2B5EF4-FFF2-40B4-BE49-F238E27FC236}">
                  <a16:creationId xmlns:a16="http://schemas.microsoft.com/office/drawing/2014/main" id="{58B16365-3C6D-3E37-783A-44DB707417B8}"/>
                </a:ext>
              </a:extLst>
            </p:cNvPr>
            <p:cNvPicPr>
              <a:picLocks noChangeAspect="1"/>
            </p:cNvPicPr>
            <p:nvPr/>
          </p:nvPicPr>
          <p:blipFill rotWithShape="1">
            <a:blip r:embed="rId6"/>
            <a:srcRect l="1768" r="1561" b="41343"/>
            <a:stretch/>
          </p:blipFill>
          <p:spPr>
            <a:xfrm>
              <a:off x="-23363" y="-9538"/>
              <a:ext cx="8334375" cy="3743864"/>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8258175" y="2622430"/>
              <a:ext cx="2197040"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4E3EC4-82D9-77FC-2C5E-47E773D83A35}"/>
                </a:ext>
              </a:extLst>
            </p:cNvPr>
            <p:cNvSpPr txBox="1"/>
            <p:nvPr/>
          </p:nvSpPr>
          <p:spPr>
            <a:xfrm>
              <a:off x="8684843" y="2305984"/>
              <a:ext cx="3890513" cy="1754326"/>
            </a:xfrm>
            <a:prstGeom prst="rect">
              <a:avLst/>
            </a:prstGeom>
            <a:noFill/>
          </p:spPr>
          <p:txBody>
            <a:bodyPr wrap="square">
              <a:spAutoFit/>
            </a:bodyPr>
            <a:lstStyle/>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gr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662541"/>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SEXISM video and then hold an open discussion about how we as individuals but also as a group, can look to ensure that sexism has no place in football.</a:t>
            </a:r>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897BDE69-EF34-D61B-18D6-52511EA4C5AD}"/>
              </a:ext>
            </a:extLst>
          </p:cNvPr>
          <p:cNvPicPr>
            <a:picLocks noChangeAspect="1"/>
          </p:cNvPicPr>
          <p:nvPr/>
        </p:nvPicPr>
        <p:blipFill>
          <a:blip r:embed="rId4"/>
          <a:stretch>
            <a:fillRect/>
          </a:stretch>
        </p:blipFill>
        <p:spPr>
          <a:xfrm>
            <a:off x="769908" y="2211380"/>
            <a:ext cx="7138690" cy="4118475"/>
          </a:xfrm>
          <a:prstGeom prst="rect">
            <a:avLst/>
          </a:prstGeom>
        </p:spPr>
      </p:pic>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a:t>
            </a:r>
            <a:r>
              <a:rPr lang="en-US" sz="2400" b="0" i="0" u="none" strike="noStrike" baseline="0"/>
              <a:t>OUTRAGED </a:t>
            </a:r>
            <a:r>
              <a:rPr lang="en-US" sz="2400"/>
              <a:t>SEXISM </a:t>
            </a:r>
            <a:r>
              <a:rPr lang="en-US" sz="2400" b="0" i="0" u="none" strike="noStrike" baseline="0" dirty="0"/>
              <a:t>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3631763"/>
          </a:xfrm>
          <a:prstGeom prst="rect">
            <a:avLst/>
          </a:prstGeom>
          <a:noFill/>
        </p:spPr>
        <p:txBody>
          <a:bodyPr wrap="square">
            <a:spAutoFit/>
          </a:bodyPr>
          <a:lstStyle/>
          <a:p>
            <a:pPr algn="l"/>
            <a:r>
              <a:rPr lang="en-US" sz="2800" b="1" i="0" u="none" strike="noStrike" baseline="0" dirty="0">
                <a:solidFill>
                  <a:srgbClr val="8D9A76"/>
                </a:solidFill>
                <a:latin typeface="+mj-lt"/>
              </a:rPr>
              <a:t>SEXISM IN FOOTBALL</a:t>
            </a:r>
          </a:p>
          <a:p>
            <a:pPr algn="l"/>
            <a:endParaRPr lang="en-US" sz="2400" dirty="0"/>
          </a:p>
          <a:p>
            <a:pPr algn="l"/>
            <a:r>
              <a:rPr lang="en-US" sz="2400" b="0" i="0" u="none" strike="noStrike" baseline="0" dirty="0"/>
              <a:t>Throughout the video, we see many aspects of Sexism mentioned.</a:t>
            </a:r>
          </a:p>
          <a:p>
            <a:pPr algn="l"/>
            <a:endParaRPr lang="en-US" sz="2400" b="0" i="0" u="none" strike="noStrike" baseline="0" dirty="0"/>
          </a:p>
          <a:p>
            <a:pPr algn="l"/>
            <a:endParaRPr lang="en-US" sz="800" dirty="0"/>
          </a:p>
          <a:p>
            <a:pPr algn="l"/>
            <a:r>
              <a:rPr lang="en-US" sz="2400" dirty="0"/>
              <a:t>Q: Why do you think girls and women are treated differently in football?</a:t>
            </a:r>
          </a:p>
          <a:p>
            <a:pPr algn="l"/>
            <a:endParaRPr lang="en-US" b="1" dirty="0"/>
          </a:p>
          <a:p>
            <a:pPr algn="l"/>
            <a:r>
              <a:rPr lang="en-US" b="1" dirty="0"/>
              <a:t>Group conversation prompts: </a:t>
            </a:r>
          </a:p>
          <a:p>
            <a:pPr algn="l"/>
            <a:endParaRPr lang="en-US" sz="800" dirty="0"/>
          </a:p>
          <a:p>
            <a:pPr algn="l"/>
            <a:r>
              <a:rPr lang="en-US" dirty="0"/>
              <a:t>Do you think we should all have the same opportunity to play and be a part of football?</a:t>
            </a:r>
          </a:p>
          <a:p>
            <a:pPr algn="l"/>
            <a:endParaRPr lang="en-US" dirty="0"/>
          </a:p>
          <a:p>
            <a:pPr algn="l"/>
            <a:r>
              <a:rPr lang="en-US" dirty="0"/>
              <a:t>Are there stereotypes about girls and women’s sporting abilities which might cause this?”</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031873"/>
          </a:xfrm>
          <a:prstGeom prst="rect">
            <a:avLst/>
          </a:prstGeom>
          <a:noFill/>
        </p:spPr>
        <p:txBody>
          <a:bodyPr wrap="square">
            <a:spAutoFit/>
          </a:bodyPr>
          <a:lstStyle/>
          <a:p>
            <a:pPr algn="l"/>
            <a:r>
              <a:rPr lang="en-US" sz="2800" b="1" i="0" u="none" strike="noStrike" baseline="0" dirty="0">
                <a:solidFill>
                  <a:srgbClr val="8D9A76"/>
                </a:solidFill>
                <a:latin typeface="+mj-lt"/>
              </a:rPr>
              <a:t>PLAYING FOOTBALL TOGETHER</a:t>
            </a:r>
          </a:p>
          <a:p>
            <a:pPr algn="l"/>
            <a:endParaRPr lang="en-US" sz="2400" dirty="0"/>
          </a:p>
          <a:p>
            <a:pPr algn="l"/>
            <a:r>
              <a:rPr lang="en-US" sz="2400" b="0" i="0" u="none" strike="noStrike" baseline="0" dirty="0"/>
              <a:t>In football, we separate players based on their sex, the men’s and women’s game.</a:t>
            </a:r>
          </a:p>
          <a:p>
            <a:pPr algn="l"/>
            <a:endParaRPr lang="en-US" sz="2400" dirty="0"/>
          </a:p>
          <a:p>
            <a:pPr algn="l"/>
            <a:r>
              <a:rPr lang="en-US" sz="2400" dirty="0"/>
              <a:t>Q: In grassroots football, there are mixed teams playing football. What do you think can be the benefits of this?</a:t>
            </a:r>
          </a:p>
          <a:p>
            <a:pPr algn="l"/>
            <a:endParaRPr lang="en-US" b="1" dirty="0"/>
          </a:p>
          <a:p>
            <a:pPr algn="l"/>
            <a:r>
              <a:rPr lang="en-US" b="1" dirty="0"/>
              <a:t>Group conversation prompts: </a:t>
            </a:r>
          </a:p>
          <a:p>
            <a:pPr algn="l"/>
            <a:endParaRPr lang="en-US" dirty="0"/>
          </a:p>
          <a:p>
            <a:pPr algn="l"/>
            <a:r>
              <a:rPr lang="en-US" dirty="0"/>
              <a:t>Would it make it more of a game that is shared with everyone?</a:t>
            </a:r>
          </a:p>
          <a:p>
            <a:pPr algn="l"/>
            <a:endParaRPr lang="en-US" dirty="0"/>
          </a:p>
          <a:p>
            <a:pPr algn="l"/>
            <a:r>
              <a:rPr lang="en-US" dirty="0"/>
              <a:t>Would it make any difference in who players connect with and interact with?</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4585871"/>
          </a:xfrm>
          <a:prstGeom prst="rect">
            <a:avLst/>
          </a:prstGeom>
          <a:noFill/>
        </p:spPr>
        <p:txBody>
          <a:bodyPr wrap="square">
            <a:spAutoFit/>
          </a:bodyPr>
          <a:lstStyle/>
          <a:p>
            <a:pPr algn="l"/>
            <a:r>
              <a:rPr lang="en-US" sz="2800" b="1" dirty="0">
                <a:solidFill>
                  <a:srgbClr val="8D9A76"/>
                </a:solidFill>
                <a:latin typeface="+mj-lt"/>
              </a:rPr>
              <a:t>LGBTQI+ INCLUSION</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The game has a history of being seen as a man’s game, but more and more women and girls are playing, coaching, refereeing, and watching football.</a:t>
            </a:r>
          </a:p>
          <a:p>
            <a:pPr algn="l"/>
            <a:endParaRPr lang="en-US" sz="2400" dirty="0"/>
          </a:p>
          <a:p>
            <a:pPr algn="l"/>
            <a:r>
              <a:rPr lang="en-US" sz="2400" dirty="0"/>
              <a:t>Q: What do you think should be the key for anyone being a part of football?</a:t>
            </a:r>
          </a:p>
          <a:p>
            <a:pPr algn="l"/>
            <a:endParaRPr lang="en-US" b="1" dirty="0"/>
          </a:p>
          <a:p>
            <a:pPr algn="l"/>
            <a:r>
              <a:rPr lang="en-US" b="1" dirty="0"/>
              <a:t>Group conversation prompts: </a:t>
            </a:r>
          </a:p>
          <a:p>
            <a:pPr algn="l"/>
            <a:endParaRPr lang="en-US" dirty="0"/>
          </a:p>
          <a:p>
            <a:pPr algn="l"/>
            <a:r>
              <a:rPr lang="en-US" dirty="0"/>
              <a:t>Should they like the sport?</a:t>
            </a:r>
          </a:p>
          <a:p>
            <a:pPr algn="l"/>
            <a:endParaRPr lang="en-US" dirty="0"/>
          </a:p>
          <a:p>
            <a:pPr algn="l"/>
            <a:r>
              <a:rPr lang="en-US" dirty="0"/>
              <a:t>Should they want to spend time within a team, a club, or a football organisation?</a:t>
            </a:r>
          </a:p>
          <a:p>
            <a:pPr algn="l"/>
            <a:endParaRPr lang="en-US" dirty="0"/>
          </a:p>
          <a:p>
            <a:pPr algn="l"/>
            <a:r>
              <a:rPr lang="en-US" dirty="0"/>
              <a:t>Does who you are really matter?</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TotalTime>
  <Words>1158</Words>
  <Application>Microsoft Office PowerPoint</Application>
  <PresentationFormat>Widescreen</PresentationFormat>
  <Paragraphs>90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2024-02-29T11:28:16Z</dcterms:modified>
</cp:coreProperties>
</file>